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7">
  <p:sldMasterIdLst>
    <p:sldMasterId id="2147483997" r:id="rId4"/>
    <p:sldMasterId id="2147484207" r:id="rId5"/>
    <p:sldMasterId id="2147484784" r:id="rId6"/>
  </p:sldMasterIdLst>
  <p:notesMasterIdLst>
    <p:notesMasterId r:id="rId32"/>
  </p:notesMasterIdLst>
  <p:handoutMasterIdLst>
    <p:handoutMasterId r:id="rId33"/>
  </p:handoutMasterIdLst>
  <p:sldIdLst>
    <p:sldId id="2146846671" r:id="rId7"/>
    <p:sldId id="2147469650" r:id="rId8"/>
    <p:sldId id="2147469644" r:id="rId9"/>
    <p:sldId id="2147469677" r:id="rId10"/>
    <p:sldId id="2147469678" r:id="rId11"/>
    <p:sldId id="2147469645" r:id="rId12"/>
    <p:sldId id="2147469679" r:id="rId13"/>
    <p:sldId id="2147469682" r:id="rId14"/>
    <p:sldId id="2147469685" r:id="rId15"/>
    <p:sldId id="2147469681" r:id="rId16"/>
    <p:sldId id="2147469680" r:id="rId17"/>
    <p:sldId id="2147469646" r:id="rId18"/>
    <p:sldId id="2147469658" r:id="rId19"/>
    <p:sldId id="2147469659" r:id="rId20"/>
    <p:sldId id="2147469672" r:id="rId21"/>
    <p:sldId id="2147469673" r:id="rId22"/>
    <p:sldId id="2147469683" r:id="rId23"/>
    <p:sldId id="2147469684" r:id="rId24"/>
    <p:sldId id="2147469648" r:id="rId25"/>
    <p:sldId id="2147469686" r:id="rId26"/>
    <p:sldId id="2147469687" r:id="rId27"/>
    <p:sldId id="2147469688" r:id="rId28"/>
    <p:sldId id="2147469649" r:id="rId29"/>
    <p:sldId id="2147469676" r:id="rId30"/>
    <p:sldId id="214746964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F9F5421-C0FA-234A-ABA2-F91913144DF2}">
          <p14:sldIdLst>
            <p14:sldId id="2146846671"/>
            <p14:sldId id="2147469650"/>
          </p14:sldIdLst>
        </p14:section>
        <p14:section name="Model Selection" id="{850741BC-0D38-454B-98E7-40BBFEE4A070}">
          <p14:sldIdLst>
            <p14:sldId id="2147469644"/>
            <p14:sldId id="2147469677"/>
            <p14:sldId id="2147469678"/>
          </p14:sldIdLst>
        </p14:section>
        <p14:section name="Model Training" id="{FEA73749-EA24-435E-B8E2-36F680D7C77E}">
          <p14:sldIdLst>
            <p14:sldId id="2147469645"/>
            <p14:sldId id="2147469679"/>
            <p14:sldId id="2147469682"/>
            <p14:sldId id="2147469685"/>
            <p14:sldId id="2147469681"/>
            <p14:sldId id="2147469680"/>
          </p14:sldIdLst>
        </p14:section>
        <p14:section name="Hyperparameter Tuning" id="{F3DD5A84-B05E-4E25-95CE-74B8FDB8B96F}">
          <p14:sldIdLst>
            <p14:sldId id="2147469646"/>
            <p14:sldId id="2147469658"/>
            <p14:sldId id="2147469659"/>
            <p14:sldId id="2147469672"/>
            <p14:sldId id="2147469673"/>
            <p14:sldId id="2147469683"/>
            <p14:sldId id="2147469684"/>
          </p14:sldIdLst>
        </p14:section>
        <p14:section name="Model Performance Evaluation" id="{4A6FE5C1-9A77-4D23-99F8-6E8A3FB6B9F4}">
          <p14:sldIdLst>
            <p14:sldId id="2147469648"/>
            <p14:sldId id="2147469686"/>
            <p14:sldId id="2147469687"/>
            <p14:sldId id="2147469688"/>
          </p14:sldIdLst>
        </p14:section>
        <p14:section name="Exporting the trained ML Model" id="{68CB2F70-BB65-4FF2-A9FC-82801FB1A9B1}">
          <p14:sldIdLst>
            <p14:sldId id="2147469649"/>
            <p14:sldId id="2147469676"/>
          </p14:sldIdLst>
        </p14:section>
        <p14:section name="Thank You" id="{F9DBA6D2-57D4-0246-9C78-BCD9AC3251E5}">
          <p14:sldIdLst>
            <p14:sldId id="21474696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orient="horz" pos="3048" userDrawn="1">
          <p15:clr>
            <a:srgbClr val="A4A3A4"/>
          </p15:clr>
        </p15:guide>
        <p15:guide id="3" orient="horz" pos="2520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87931F-9F77-5779-B5FA-F6C5E485C2A4}" name="Piotr Gajos" initials="PG" userId="S::piotr_gajos@persistent.com::a60724b5-5b84-4b64-8b4b-ca625be277a5" providerId="AD"/>
  <p188:author id="{86E76021-813A-9681-9376-FBA3DE0D16DA}" name="Jamie Lanz" initials="JL" userId="S::jamie_lanz@persistent.com::ee56bae7-a44b-482a-ade1-dc97b35175ee" providerId="AD"/>
  <p188:author id="{5B2895BD-96FB-37D3-08A2-5689A260579B}" name="Aarti Somaiya" initials="AS" userId="S::aarti_somaiya@persistent.com::0558731b-92e2-486e-a925-54a3311ea7d2" providerId="AD"/>
  <p188:author id="{0E86A5CE-DB44-56B4-6327-5775544D34B4}" name="Emma Handler" initials="EH" userId="S::emma_handler@persistent.com::f23e72e7-6825-468d-b965-70068764e66e" providerId="AD"/>
  <p188:author id="{A4C43DD1-CB23-241E-D33F-149AC2E45E80}" name="Meeta Chopra" initials="MC" userId="S::meetac@chittlesoft.onmicrosoft.com::33a4d04d-f765-46d6-8476-6810c69addeb" providerId="AD"/>
  <p188:author id="{485C08EB-AF16-E8D3-5079-D313C7ECC630}" name="Daniel Chacko" initials="DC" userId="S::daniel_chacko@persistent.com::55f2943e-06d0-4adc-8b01-15dddce4af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oornima More" initials="PM" lastIdx="55" clrIdx="6">
    <p:extLst>
      <p:ext uri="{19B8F6BF-5375-455C-9EA6-DF929625EA0E}">
        <p15:presenceInfo xmlns:p15="http://schemas.microsoft.com/office/powerpoint/2012/main" userId="Poornima More" providerId="None"/>
      </p:ext>
    </p:extLst>
  </p:cmAuthor>
  <p:cmAuthor id="1" name="Piotr Gajos" initials="PG" lastIdx="89" clrIdx="0">
    <p:extLst>
      <p:ext uri="{19B8F6BF-5375-455C-9EA6-DF929625EA0E}">
        <p15:presenceInfo xmlns:p15="http://schemas.microsoft.com/office/powerpoint/2012/main" userId="S::piotr_gajos@persistent.co.in::a60724b5-5b84-4b64-8b4b-ca625be277a5" providerId="AD"/>
      </p:ext>
    </p:extLst>
  </p:cmAuthor>
  <p:cmAuthor id="8" name="Rahul Shah" initials="RS [2]" lastIdx="53" clrIdx="7">
    <p:extLst>
      <p:ext uri="{19B8F6BF-5375-455C-9EA6-DF929625EA0E}">
        <p15:presenceInfo xmlns:p15="http://schemas.microsoft.com/office/powerpoint/2012/main" userId="Rahul Shah" providerId="None"/>
      </p:ext>
    </p:extLst>
  </p:cmAuthor>
  <p:cmAuthor id="2" name="Pankaj Dicholkar" initials="PD" lastIdx="45" clrIdx="1">
    <p:extLst>
      <p:ext uri="{19B8F6BF-5375-455C-9EA6-DF929625EA0E}">
        <p15:presenceInfo xmlns:p15="http://schemas.microsoft.com/office/powerpoint/2012/main" userId="S::pankajd@chittlesoft.onmicrosoft.com::973a90e5-58a8-4630-9e0e-8f3bc1686380" providerId="AD"/>
      </p:ext>
    </p:extLst>
  </p:cmAuthor>
  <p:cmAuthor id="3" name="Meeta Chopra" initials="MC" lastIdx="2" clrIdx="2">
    <p:extLst>
      <p:ext uri="{19B8F6BF-5375-455C-9EA6-DF929625EA0E}">
        <p15:presenceInfo xmlns:p15="http://schemas.microsoft.com/office/powerpoint/2012/main" userId="S::meetac@chittlesoft.onmicrosoft.com::33a4d04d-f765-46d6-8476-6810c69addeb" providerId="AD"/>
      </p:ext>
    </p:extLst>
  </p:cmAuthor>
  <p:cmAuthor id="4" name="Denise Chakranarayan" initials="DC" lastIdx="9" clrIdx="3">
    <p:extLst>
      <p:ext uri="{19B8F6BF-5375-455C-9EA6-DF929625EA0E}">
        <p15:presenceInfo xmlns:p15="http://schemas.microsoft.com/office/powerpoint/2012/main" userId="S::denisec@chittlesoft.co.in::c6b96344-b62c-4402-9cbd-252f04eef0f5" providerId="AD"/>
      </p:ext>
    </p:extLst>
  </p:cmAuthor>
  <p:cmAuthor id="5" name="Christian Slike" initials="CS" lastIdx="7" clrIdx="4">
    <p:extLst>
      <p:ext uri="{19B8F6BF-5375-455C-9EA6-DF929625EA0E}">
        <p15:presenceInfo xmlns:p15="http://schemas.microsoft.com/office/powerpoint/2012/main" userId="S::christian_slike@persistent.co.in::33ae1488-19de-461c-8307-64e9e7a26074" providerId="AD"/>
      </p:ext>
    </p:extLst>
  </p:cmAuthor>
  <p:cmAuthor id="6" name="Piotr Gajos" initials="PG [2]" lastIdx="30" clrIdx="5">
    <p:extLst>
      <p:ext uri="{19B8F6BF-5375-455C-9EA6-DF929625EA0E}">
        <p15:presenceInfo xmlns:p15="http://schemas.microsoft.com/office/powerpoint/2012/main" userId="S::piotr_gajos@persistent.com::a60724b5-5b84-4b64-8b4b-ca625be27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AB44"/>
    <a:srgbClr val="00ADC7"/>
    <a:srgbClr val="3B383F"/>
    <a:srgbClr val="4D4D4D"/>
    <a:srgbClr val="79787F"/>
    <a:srgbClr val="AFAEB2"/>
    <a:srgbClr val="C9C9CC"/>
    <a:srgbClr val="5B5A5F"/>
    <a:srgbClr val="ECECEC"/>
    <a:srgbClr val="6AC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760C4-E6FA-4F12-AF12-518F500D3C3F}" v="59" dt="2023-08-01T11:29:39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152"/>
      </p:cViewPr>
      <p:guideLst>
        <p:guide orient="horz" pos="3864"/>
        <p:guide orient="horz" pos="3048"/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0FBFA-0615-4677-92A6-0CBABC8EF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2B274-4ACC-41E2-84B6-1B0D0DA12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2890-C02A-4D22-A0DE-23F99804D0FD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F3396-FC82-4273-B225-DC50392DB3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6F03-B34C-44E1-817B-4D40FA161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ED075-F828-44D4-8289-37C8A1076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8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8FED-BEF8-CD4E-8851-A10E3811CC8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5733-40DC-BA48-B475-D2F3167E4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2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26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(Style 1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9998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0776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1554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9994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7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0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1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1073150"/>
            <a:ext cx="5648400" cy="602955"/>
          </a:xfrm>
          <a:solidFill>
            <a:schemeClr val="accent4"/>
          </a:solidFill>
        </p:spPr>
        <p:txBody>
          <a:bodyPr lIns="180000" tIns="180000" rIns="180000" bIns="180000">
            <a:noAutofit/>
          </a:bodyPr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699150"/>
            <a:ext cx="5648400" cy="1894000"/>
          </a:xfrm>
        </p:spPr>
        <p:txBody>
          <a:bodyPr lIns="180000" tIns="18000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4784" y="1073150"/>
            <a:ext cx="5634000" cy="622876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424" y="3786270"/>
            <a:ext cx="5648400" cy="606080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4784" y="3786270"/>
            <a:ext cx="5634000" cy="622876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9C3207F-8C34-744E-AD1A-6E561729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699150"/>
            <a:ext cx="5632450" cy="187407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B0651ACC-58AC-E447-97FF-4A5AF6B61A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392366"/>
            <a:ext cx="5648400" cy="188714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4C912D3-F3BD-6E4F-BA9A-BC963461C7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392366"/>
            <a:ext cx="5632450" cy="188714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3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 with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s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36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66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748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72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7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Number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boxes with Public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61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7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399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51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07315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475327-144D-4C42-90E2-5E46AA104B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52425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68832328-58AD-FB4A-B32F-BB3C3ED1D6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48000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DD6E88F2-220F-0747-A97D-129C606A84D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39600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14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4788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8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Boxe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MODULAR">
            <a:extLst>
              <a:ext uri="{FF2B5EF4-FFF2-40B4-BE49-F238E27FC236}">
                <a16:creationId xmlns:a16="http://schemas.microsoft.com/office/drawing/2014/main" id="{3C6DD541-D406-2244-B967-4A28D88FCB9B}"/>
              </a:ext>
            </a:extLst>
          </p:cNvPr>
          <p:cNvSpPr txBox="1"/>
          <p:nvPr userDrawn="1"/>
        </p:nvSpPr>
        <p:spPr>
          <a:xfrm>
            <a:off x="0" y="5824539"/>
            <a:ext cx="1692000" cy="503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41" name="MODULAR">
            <a:extLst>
              <a:ext uri="{FF2B5EF4-FFF2-40B4-BE49-F238E27FC236}">
                <a16:creationId xmlns:a16="http://schemas.microsoft.com/office/drawing/2014/main" id="{EAE9B276-5B99-E04E-BF3C-530FFC35E2DE}"/>
              </a:ext>
            </a:extLst>
          </p:cNvPr>
          <p:cNvSpPr txBox="1"/>
          <p:nvPr userDrawn="1"/>
        </p:nvSpPr>
        <p:spPr>
          <a:xfrm>
            <a:off x="6134399" y="5824539"/>
            <a:ext cx="1459393" cy="503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23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6" name="MODULAR">
            <a:extLst>
              <a:ext uri="{FF2B5EF4-FFF2-40B4-BE49-F238E27FC236}">
                <a16:creationId xmlns:a16="http://schemas.microsoft.com/office/drawing/2014/main" id="{3C464BE0-2314-0F4E-9CA8-F06BA40A5E53}"/>
              </a:ext>
            </a:extLst>
          </p:cNvPr>
          <p:cNvSpPr txBox="1"/>
          <p:nvPr userDrawn="1"/>
        </p:nvSpPr>
        <p:spPr>
          <a:xfrm>
            <a:off x="0" y="5824539"/>
            <a:ext cx="1692000" cy="503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37" name="MODULAR">
            <a:extLst>
              <a:ext uri="{FF2B5EF4-FFF2-40B4-BE49-F238E27FC236}">
                <a16:creationId xmlns:a16="http://schemas.microsoft.com/office/drawing/2014/main" id="{7CDD2607-AE43-D348-88C5-272D2D57A92B}"/>
              </a:ext>
            </a:extLst>
          </p:cNvPr>
          <p:cNvSpPr txBox="1"/>
          <p:nvPr userDrawn="1"/>
        </p:nvSpPr>
        <p:spPr>
          <a:xfrm>
            <a:off x="6134399" y="5824539"/>
            <a:ext cx="1459393" cy="503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5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183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1784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2147B-25B5-AC4A-B09C-8E20002539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47982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F1C5A-F374-5043-9977-6FB320819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(Style 1)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3700" cy="51461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1CFD-66D3-3B4C-8507-12DD69D96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1A931ED1-9717-9C43-AA9F-A539B8492D95}"/>
              </a:ext>
            </a:extLst>
          </p:cNvPr>
          <p:cNvGrpSpPr/>
          <p:nvPr/>
        </p:nvGrpSpPr>
        <p:grpSpPr>
          <a:xfrm>
            <a:off x="729939" y="2421236"/>
            <a:ext cx="1949437" cy="439199"/>
            <a:chOff x="3721526" y="2201333"/>
            <a:chExt cx="1949437" cy="439199"/>
          </a:xfrm>
        </p:grpSpPr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6B5D361B-945F-AB4C-9311-736ACF629C9E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rgbClr val="EEEEEE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6">
              <a:extLst>
                <a:ext uri="{FF2B5EF4-FFF2-40B4-BE49-F238E27FC236}">
                  <a16:creationId xmlns:a16="http://schemas.microsoft.com/office/drawing/2014/main" id="{BDB9E0A4-5088-F749-93E2-1AD4D85ABD8F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chemeClr val="accent1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7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5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36361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5102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3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0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63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7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26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7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6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5C3F733-1E76-7548-B395-23D63AA0C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5683" y="6308725"/>
            <a:ext cx="113667" cy="549275"/>
          </a:xfrm>
        </p:spPr>
        <p:txBody>
          <a:bodyPr/>
          <a:lstStyle>
            <a:lvl1pPr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1920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CA2E8-8973-984F-8E7D-2567324532A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2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7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563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252800"/>
            <a:ext cx="5632058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60000" y="1072800"/>
            <a:ext cx="56216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72200" y="1072800"/>
            <a:ext cx="56216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252800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252800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9663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38340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34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3245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34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 with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38182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3940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4467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4467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959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6959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19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4"/>
            </a:out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3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2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5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4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s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36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66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748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72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Number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boxes with Public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1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6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99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517" userDrawn="1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07315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475327-144D-4C42-90E2-5E46AA104B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52425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68832328-58AD-FB4A-B32F-BB3C3ED1D6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48000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DD6E88F2-220F-0747-A97D-129C606A84D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39600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5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11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9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Boxe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8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 userDrawn="1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600" y="2102400"/>
            <a:ext cx="3675600" cy="4050000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775" y="2101850"/>
            <a:ext cx="3675600" cy="4050000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210767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592367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430800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68960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5405241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786841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34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se Stud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>
                    <a:lumMod val="90000"/>
                    <a:lumOff val="1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103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400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899408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199" y="1899408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600" y="2102400"/>
            <a:ext cx="3675600" cy="4050000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775" y="2101850"/>
            <a:ext cx="3675600" cy="4050000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60DAF070-05AA-B04C-8FCA-4BDE3A9707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1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CFB2B49-7091-F148-B8FB-C9D4DAA93A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32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8F08C5E-C4FD-0B42-BED3-CB5C9B5D8F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3199" y="3210767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364B17F9-76DC-364B-BEBB-C53EE52CAB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200" y="3592367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8958A6E2-271B-024C-981F-C333CDE3ACF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43199" y="430800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6B6A7124-80E6-DA41-994E-ECF77124B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43200" y="468960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10217677-975E-934B-AE98-E4E82E52AE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3199" y="5405241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2EB882D6-149E-034C-86D5-36ADD25FC9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3200" y="5786841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32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lationship Overview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58B0D6B-33C5-F046-8C34-054E76A585D0}"/>
              </a:ext>
            </a:extLst>
          </p:cNvPr>
          <p:cNvSpPr/>
          <p:nvPr userDrawn="1"/>
        </p:nvSpPr>
        <p:spPr>
          <a:xfrm>
            <a:off x="360000" y="1658996"/>
            <a:ext cx="3823200" cy="16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5984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59999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Partnership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1658996"/>
            <a:ext cx="3823200" cy="1627200"/>
          </a:xfrm>
          <a:noFill/>
          <a:ln>
            <a:noFill/>
          </a:ln>
        </p:spPr>
        <p:txBody>
          <a:bodyPr lIns="144000" tIns="144000" rIns="144000" bIns="108000">
            <a:normAutofit/>
          </a:bodyPr>
          <a:lstStyle>
            <a:lvl1pPr marL="172800" indent="-172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\"/>
              <a:defRPr sz="1200">
                <a:solidFill>
                  <a:schemeClr val="tx2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ODULAR">
            <a:extLst>
              <a:ext uri="{FF2B5EF4-FFF2-40B4-BE49-F238E27FC236}">
                <a16:creationId xmlns:a16="http://schemas.microsoft.com/office/drawing/2014/main" id="{F56ECA0B-A7BF-994C-9CB5-28BA979F20DA}"/>
              </a:ext>
            </a:extLst>
          </p:cNvPr>
          <p:cNvSpPr txBox="1"/>
          <p:nvPr userDrawn="1"/>
        </p:nvSpPr>
        <p:spPr>
          <a:xfrm>
            <a:off x="4185603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By the Numbers</a:t>
            </a:r>
          </a:p>
        </p:txBody>
      </p:sp>
      <p:sp>
        <p:nvSpPr>
          <p:cNvPr id="23" name="MODULAR">
            <a:extLst>
              <a:ext uri="{FF2B5EF4-FFF2-40B4-BE49-F238E27FC236}">
                <a16:creationId xmlns:a16="http://schemas.microsoft.com/office/drawing/2014/main" id="{DC63C15C-BD80-EA48-BB60-83355278FB08}"/>
              </a:ext>
            </a:extLst>
          </p:cNvPr>
          <p:cNvSpPr txBox="1"/>
          <p:nvPr userDrawn="1"/>
        </p:nvSpPr>
        <p:spPr>
          <a:xfrm>
            <a:off x="8008803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Path Forward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1805A-9021-CC43-A360-C95110142104}"/>
              </a:ext>
            </a:extLst>
          </p:cNvPr>
          <p:cNvSpPr/>
          <p:nvPr userDrawn="1"/>
        </p:nvSpPr>
        <p:spPr>
          <a:xfrm>
            <a:off x="4183197" y="1658996"/>
            <a:ext cx="3823200" cy="16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1B2A0E-0CB5-CD47-AAB5-80FF5B0DA1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83197" y="16920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66D6D12-7A19-0D4A-BB8B-0192E0FCF4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83197" y="196161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7D96D7A-48CB-B447-A2FD-6E30FEEE5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83197" y="2185648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983B739-5466-C145-B75A-CF0CB468F3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83197" y="245564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F463D416-A086-5C4D-A9B7-8F1376A79B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83197" y="26676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3E35D16-DB44-494F-B16E-EBF37AB9D2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3197" y="2941759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ED384A-F3DC-CB46-878B-6A7C7079B35E}"/>
              </a:ext>
            </a:extLst>
          </p:cNvPr>
          <p:cNvSpPr/>
          <p:nvPr userDrawn="1"/>
        </p:nvSpPr>
        <p:spPr>
          <a:xfrm>
            <a:off x="8001091" y="1658996"/>
            <a:ext cx="1274400" cy="16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39B6F3-298F-EC49-AE17-D9541B0F1F7B}"/>
              </a:ext>
            </a:extLst>
          </p:cNvPr>
          <p:cNvSpPr/>
          <p:nvPr userDrawn="1"/>
        </p:nvSpPr>
        <p:spPr>
          <a:xfrm>
            <a:off x="9274589" y="1658996"/>
            <a:ext cx="1274400" cy="16272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4391D6D-EF14-4745-90DE-11DB21FCB07A}"/>
              </a:ext>
            </a:extLst>
          </p:cNvPr>
          <p:cNvSpPr/>
          <p:nvPr userDrawn="1"/>
        </p:nvSpPr>
        <p:spPr>
          <a:xfrm>
            <a:off x="10548087" y="1658996"/>
            <a:ext cx="1274400" cy="16272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FDD58003-D323-6041-BBF0-68D78F3F42E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001091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17F731C8-5AA3-5B45-A08A-A9AAD3593A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74589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B870321F-7806-8847-92DE-6106433EA6A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48087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65" name="MODULAR">
            <a:extLst>
              <a:ext uri="{FF2B5EF4-FFF2-40B4-BE49-F238E27FC236}">
                <a16:creationId xmlns:a16="http://schemas.microsoft.com/office/drawing/2014/main" id="{755A097C-E186-E64F-A64B-40C022D5715F}"/>
              </a:ext>
            </a:extLst>
          </p:cNvPr>
          <p:cNvSpPr txBox="1"/>
          <p:nvPr userDrawn="1"/>
        </p:nvSpPr>
        <p:spPr>
          <a:xfrm>
            <a:off x="359999" y="33912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Relationship Highlights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328944-431C-854A-B882-7B0D09F17948}"/>
              </a:ext>
            </a:extLst>
          </p:cNvPr>
          <p:cNvSpPr/>
          <p:nvPr userDrawn="1"/>
        </p:nvSpPr>
        <p:spPr>
          <a:xfrm>
            <a:off x="358775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B29AEB-8E8D-3043-87F6-E5181BF8BEEA}"/>
              </a:ext>
            </a:extLst>
          </p:cNvPr>
          <p:cNvSpPr/>
          <p:nvPr userDrawn="1"/>
        </p:nvSpPr>
        <p:spPr>
          <a:xfrm>
            <a:off x="3232012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F88E7-BE7F-D044-B699-6B9C62C2A008}"/>
              </a:ext>
            </a:extLst>
          </p:cNvPr>
          <p:cNvSpPr/>
          <p:nvPr userDrawn="1"/>
        </p:nvSpPr>
        <p:spPr>
          <a:xfrm>
            <a:off x="6105249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678E8E-55E2-2144-8775-A7AD6B4EBD83}"/>
              </a:ext>
            </a:extLst>
          </p:cNvPr>
          <p:cNvSpPr/>
          <p:nvPr userDrawn="1"/>
        </p:nvSpPr>
        <p:spPr>
          <a:xfrm>
            <a:off x="8978487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9D2BA56E-68B3-8349-A2AB-2231F8434E4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5600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0B06885E-0485-6946-BC2B-C8747D49FD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58775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17D6F7C9-E666-3642-9E4F-F7E27E0A68E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237018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1" name="Text Placeholder 74">
            <a:extLst>
              <a:ext uri="{FF2B5EF4-FFF2-40B4-BE49-F238E27FC236}">
                <a16:creationId xmlns:a16="http://schemas.microsoft.com/office/drawing/2014/main" id="{111DDA48-E1D4-3746-B04F-91E47AD830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40193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30AB42B5-7E03-B74D-84D6-DF67096D124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07807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3" name="Text Placeholder 74">
            <a:extLst>
              <a:ext uri="{FF2B5EF4-FFF2-40B4-BE49-F238E27FC236}">
                <a16:creationId xmlns:a16="http://schemas.microsoft.com/office/drawing/2014/main" id="{3CD1E7F4-5AB7-D84A-BA5B-0EA19905197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110982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7B2D0F9F-2548-1D41-B406-A0A0284B7E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983913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5" name="Text Placeholder 74">
            <a:extLst>
              <a:ext uri="{FF2B5EF4-FFF2-40B4-BE49-F238E27FC236}">
                <a16:creationId xmlns:a16="http://schemas.microsoft.com/office/drawing/2014/main" id="{C3DB5BCE-E9BA-E34F-A56A-4C20A41F858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987088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535EF690-9783-784D-ADB3-0E7C70A902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089956" y="16920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0B5AA781-1A67-9E4C-A00D-ABD7959DA2B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089956" y="196161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342AD4E1-DE3F-B34B-8ED8-E50D1E9D270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089956" y="2185648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F3CAC616-27BE-E742-9495-B1465449C26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089956" y="245564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B18FBD31-7944-CC4A-A942-6BB1F86F7B7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089956" y="26676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8" name="Text Placeholder 5">
            <a:extLst>
              <a:ext uri="{FF2B5EF4-FFF2-40B4-BE49-F238E27FC236}">
                <a16:creationId xmlns:a16="http://schemas.microsoft.com/office/drawing/2014/main" id="{BD2D5BBF-7FB5-6C45-B229-ADCB028D11F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089956" y="2941759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F6A825-B305-1041-8246-ACC0698904CC}"/>
              </a:ext>
            </a:extLst>
          </p:cNvPr>
          <p:cNvSpPr txBox="1"/>
          <p:nvPr userDrawn="1"/>
        </p:nvSpPr>
        <p:spPr>
          <a:xfrm>
            <a:off x="8004254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F9D9FE-0ED3-B241-9C62-5A236539108A}"/>
              </a:ext>
            </a:extLst>
          </p:cNvPr>
          <p:cNvSpPr txBox="1"/>
          <p:nvPr userDrawn="1"/>
        </p:nvSpPr>
        <p:spPr>
          <a:xfrm>
            <a:off x="9274589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5F3A499-1328-F140-B521-9F5B77EB78FA}"/>
              </a:ext>
            </a:extLst>
          </p:cNvPr>
          <p:cNvSpPr txBox="1"/>
          <p:nvPr userDrawn="1"/>
        </p:nvSpPr>
        <p:spPr>
          <a:xfrm>
            <a:off x="10548087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1">
          <p15:clr>
            <a:srgbClr val="FBAE40"/>
          </p15:clr>
        </p15:guide>
        <p15:guide id="2" orient="horz" pos="1423">
          <p15:clr>
            <a:srgbClr val="FBAE40"/>
          </p15:clr>
        </p15:guide>
        <p15:guide id="3" orient="horz" pos="1536">
          <p15:clr>
            <a:srgbClr val="FBAE40"/>
          </p15:clr>
        </p15:guide>
        <p15:guide id="4" orient="horz" pos="1856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813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6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2202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321FB4F-A00A-894B-9893-43198EED4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97" r="7481" b="16971"/>
          <a:stretch/>
        </p:blipFill>
        <p:spPr>
          <a:xfrm>
            <a:off x="3746908" y="-1"/>
            <a:ext cx="84450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EC19-2057-574F-8F55-1241877E7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0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FDA7E-BC3C-44EB-B75B-CC94B84F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FBC36D-EC23-4027-A0AE-AE4B21702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68463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850FA-21E1-426D-914B-3C58D65A3C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474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F1C5A-F374-5043-9977-6FB320819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7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0"/>
            <a:ext cx="11828463" cy="6308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r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1073150"/>
            <a:ext cx="11828463" cy="5235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tIns="180000" rIns="180000" b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15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5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4423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2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7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605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9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08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216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6130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0855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232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1348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8463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2349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8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04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96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C3AACB-F597-CB4F-A8CB-F897B4B10DB6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89BAD-4602-A649-A93B-D3A91AA02FDB}"/>
              </a:ext>
            </a:extLst>
          </p:cNvPr>
          <p:cNvCxnSpPr>
            <a:cxnSpLocks/>
          </p:cNvCxnSpPr>
          <p:nvPr userDrawn="1"/>
        </p:nvCxnSpPr>
        <p:spPr>
          <a:xfrm>
            <a:off x="2685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B8B8-2D48-F943-9A50-1FA4561B1838}"/>
              </a:ext>
            </a:extLst>
          </p:cNvPr>
          <p:cNvCxnSpPr>
            <a:cxnSpLocks/>
          </p:cNvCxnSpPr>
          <p:nvPr userDrawn="1"/>
        </p:nvCxnSpPr>
        <p:spPr>
          <a:xfrm>
            <a:off x="50148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B3377-E7AD-6F43-A7D4-2054B90F2D3D}"/>
              </a:ext>
            </a:extLst>
          </p:cNvPr>
          <p:cNvCxnSpPr>
            <a:cxnSpLocks/>
          </p:cNvCxnSpPr>
          <p:nvPr userDrawn="1"/>
        </p:nvCxnSpPr>
        <p:spPr>
          <a:xfrm>
            <a:off x="73404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8AC07-0212-E547-8B1F-2B665947EA27}"/>
              </a:ext>
            </a:extLst>
          </p:cNvPr>
          <p:cNvCxnSpPr>
            <a:cxnSpLocks/>
          </p:cNvCxnSpPr>
          <p:nvPr userDrawn="1"/>
        </p:nvCxnSpPr>
        <p:spPr>
          <a:xfrm>
            <a:off x="9669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84E64-FC82-A048-A2E4-F1F56FE2003C}"/>
              </a:ext>
            </a:extLst>
          </p:cNvPr>
          <p:cNvSpPr/>
          <p:nvPr userDrawn="1"/>
        </p:nvSpPr>
        <p:spPr>
          <a:xfrm>
            <a:off x="352424" y="1073149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0FC1F70-5FFB-E84A-8B55-9115E8392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497CDEB-DD6F-3940-8DF0-9A45B152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EA8A9-5DE2-B04F-9F17-6D47E249AEDD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7024-7887-2148-9305-1377A558772C}"/>
              </a:ext>
            </a:extLst>
          </p:cNvPr>
          <p:cNvSpPr/>
          <p:nvPr userDrawn="1"/>
        </p:nvSpPr>
        <p:spPr>
          <a:xfrm>
            <a:off x="42408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2F6CA4-F16E-254B-AA7F-5C6633781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08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DA0B85-0621-1848-B7C4-2E53B56FF1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8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DA86B-651B-1A4B-8BF8-F8C60DA47562}"/>
              </a:ext>
            </a:extLst>
          </p:cNvPr>
          <p:cNvCxnSpPr>
            <a:cxnSpLocks/>
          </p:cNvCxnSpPr>
          <p:nvPr userDrawn="1"/>
        </p:nvCxnSpPr>
        <p:spPr>
          <a:xfrm flipV="1">
            <a:off x="4423565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F0C89-1427-E345-98EE-9DEF420A0D6F}"/>
              </a:ext>
            </a:extLst>
          </p:cNvPr>
          <p:cNvSpPr/>
          <p:nvPr userDrawn="1"/>
        </p:nvSpPr>
        <p:spPr>
          <a:xfrm>
            <a:off x="81216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6BEE1C-7178-D64D-824D-216975225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69D7EE-766E-B746-9EED-ACCA57D679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16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E6CC09-9B83-2F41-8FC6-3D13D60BFE0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028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48F733-1A43-974C-9108-1290908B80AA}"/>
              </a:ext>
            </a:extLst>
          </p:cNvPr>
          <p:cNvSpPr/>
          <p:nvPr userDrawn="1"/>
        </p:nvSpPr>
        <p:spPr>
          <a:xfrm>
            <a:off x="352424" y="1073149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BBC10-125D-6941-B34A-E59D1361AE04}"/>
              </a:ext>
            </a:extLst>
          </p:cNvPr>
          <p:cNvSpPr/>
          <p:nvPr userDrawn="1"/>
        </p:nvSpPr>
        <p:spPr>
          <a:xfrm>
            <a:off x="32724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07D46-D7C4-E54D-8736-3EA4D7C06D07}"/>
              </a:ext>
            </a:extLst>
          </p:cNvPr>
          <p:cNvSpPr/>
          <p:nvPr userDrawn="1"/>
        </p:nvSpPr>
        <p:spPr>
          <a:xfrm>
            <a:off x="61812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98EA8-88FE-4348-92C5-E539AB63BF4D}"/>
              </a:ext>
            </a:extLst>
          </p:cNvPr>
          <p:cNvSpPr/>
          <p:nvPr userDrawn="1"/>
        </p:nvSpPr>
        <p:spPr>
          <a:xfrm>
            <a:off x="90936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65CA6A-C9A8-7A43-9B04-3FC885B3A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2B35A7A-6678-4F44-8A81-1A6E60E23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647DBC-C54A-D546-9C5D-89C69B5DF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24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BC7DF85-EB75-0442-AAAB-F8B9153B1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24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BB3443B-0E39-F042-AA35-77C09CA88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855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3AD8619-5C85-AF4B-B87B-83B5DAFF4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1855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49D554A-DA78-414C-869F-2A3DA94073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936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D8071FF-24CA-434D-B451-98C58171F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936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C4BF8-DEE8-0F4C-80EA-CC0890436CB4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77AF-7218-CB47-9A0D-87C657C9DDD3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863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9DD603-0FE7-7B4E-B522-090AD12273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195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98534-1A9A-704A-AD53-63E542540A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275273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3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EB436-50D1-9B4F-9DDD-D888FD193689}"/>
              </a:ext>
            </a:extLst>
          </p:cNvPr>
          <p:cNvSpPr/>
          <p:nvPr userDrawn="1"/>
        </p:nvSpPr>
        <p:spPr>
          <a:xfrm>
            <a:off x="352424" y="1073149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2C6E-4B8F-164E-A36A-336311CC0086}"/>
              </a:ext>
            </a:extLst>
          </p:cNvPr>
          <p:cNvSpPr/>
          <p:nvPr userDrawn="1"/>
        </p:nvSpPr>
        <p:spPr>
          <a:xfrm>
            <a:off x="2685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42869-BC2E-E744-B653-500CE3B4ECF9}"/>
              </a:ext>
            </a:extLst>
          </p:cNvPr>
          <p:cNvSpPr/>
          <p:nvPr userDrawn="1"/>
        </p:nvSpPr>
        <p:spPr>
          <a:xfrm>
            <a:off x="50148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2CFF2-49EF-F140-9D6D-D281E63ABC70}"/>
              </a:ext>
            </a:extLst>
          </p:cNvPr>
          <p:cNvSpPr/>
          <p:nvPr userDrawn="1"/>
        </p:nvSpPr>
        <p:spPr>
          <a:xfrm>
            <a:off x="7332698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CD7DA-DDE4-CD40-A763-E95D494C5673}"/>
              </a:ext>
            </a:extLst>
          </p:cNvPr>
          <p:cNvSpPr/>
          <p:nvPr userDrawn="1"/>
        </p:nvSpPr>
        <p:spPr>
          <a:xfrm>
            <a:off x="9669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D485B60-E31E-8549-8C23-823C76433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9190D3A-F42A-4742-9D37-661764AC6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9CF521-70EB-7642-A047-649A11B13CAC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4FDCA75-D20D-1E46-A1B6-BA53A152FE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CE6264-83F1-F141-AD57-DA14F6B86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5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D34D84D-8EC1-E044-B93E-4D3EFE90C9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48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62690F1-B978-1D4D-9431-75266350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48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611DE7A-7D4D-934E-B740-E59409037B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32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998C6387-0920-BE46-81B9-346446E62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2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E5581C3-0E51-1442-AF66-A0ABF11FE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9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0E4AE50-D86D-EC44-8B70-506BF78D6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69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6017F3-1BDC-7242-B93A-4BC8F7C38BB8}"/>
              </a:ext>
            </a:extLst>
          </p:cNvPr>
          <p:cNvCxnSpPr>
            <a:cxnSpLocks/>
          </p:cNvCxnSpPr>
          <p:nvPr userDrawn="1"/>
        </p:nvCxnSpPr>
        <p:spPr>
          <a:xfrm flipV="1">
            <a:off x="286051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D91EF-81FA-3E40-90BC-89BF2BABBD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20366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D2D55F-3F4C-EB4D-AD26-F372EC5FD0DA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82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EF3DD5-3324-0846-B9D3-E020820F6416}"/>
              </a:ext>
            </a:extLst>
          </p:cNvPr>
          <p:cNvCxnSpPr>
            <a:cxnSpLocks/>
          </p:cNvCxnSpPr>
          <p:nvPr userDrawn="1"/>
        </p:nvCxnSpPr>
        <p:spPr>
          <a:xfrm flipV="1">
            <a:off x="9847106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6175023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23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502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623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36361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32724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61812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2400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24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12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1200" y="3834000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81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30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426A-FACB-3D4B-B562-771BE46D88CB}"/>
              </a:ext>
            </a:extLst>
          </p:cNvPr>
          <p:cNvSpPr/>
          <p:nvPr userDrawn="1"/>
        </p:nvSpPr>
        <p:spPr>
          <a:xfrm>
            <a:off x="90936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3185E66-2FFA-8346-A8C4-4ADF2D017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936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29054A2-EB84-604A-95F2-45E13DBC11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36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F4B3446D-7670-DA41-A04C-6FCCEC658C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77726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64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905978-E649-3149-A424-54C3C61B90AF}"/>
              </a:ext>
            </a:extLst>
          </p:cNvPr>
          <p:cNvSpPr/>
          <p:nvPr userDrawn="1"/>
        </p:nvSpPr>
        <p:spPr>
          <a:xfrm>
            <a:off x="2685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911327-DA18-F34C-AD32-F1E1E917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56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EC764D4C-D0F9-BA41-BA82-EFDAFF727B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56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064C5D1D-F67B-7F48-82F4-84531CC6A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0823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7CA3CB-EC0F-3A43-8028-215EFF68B976}"/>
              </a:ext>
            </a:extLst>
          </p:cNvPr>
          <p:cNvSpPr/>
          <p:nvPr userDrawn="1"/>
        </p:nvSpPr>
        <p:spPr>
          <a:xfrm>
            <a:off x="50148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EAE2F8C3-85FD-114F-9067-31196F00C5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48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07AAF06-DA98-EA44-BCCF-218F1381E1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8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1F2C6742-AC11-934B-AC1A-27C8A8216F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4879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D6310F-62A9-6641-9CAF-B46B1B0871EA}"/>
              </a:ext>
            </a:extLst>
          </p:cNvPr>
          <p:cNvSpPr/>
          <p:nvPr userDrawn="1"/>
        </p:nvSpPr>
        <p:spPr>
          <a:xfrm>
            <a:off x="73404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68FD86E-442E-644F-89BE-BA0A20C388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404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434477F8-CDB4-0149-ABFA-B8A08A2650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04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FFC5BBF5-9931-DA49-8B3F-B94583AA6E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43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03619-2410-CB4C-AFB8-CD83B4688047}"/>
              </a:ext>
            </a:extLst>
          </p:cNvPr>
          <p:cNvSpPr/>
          <p:nvPr userDrawn="1"/>
        </p:nvSpPr>
        <p:spPr>
          <a:xfrm>
            <a:off x="9669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C5E14340-594B-1649-8478-04483F15E0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581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E016BB87-F815-7641-962F-DD960BBA2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581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7EA147AC-3AE0-8E4A-890B-5954B2B3A7D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6625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76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9639" y="1072800"/>
            <a:ext cx="56520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9639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7736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0" y="1072800"/>
            <a:ext cx="37044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8000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DFA38E-738A-F94D-98B2-613155E6E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2762" y="1072800"/>
            <a:ext cx="3704400" cy="108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C84F4D-0E16-9047-932E-6B58AAF03D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2762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0888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C1E6599-088B-294B-93CD-263440F78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5600" y="1072800"/>
            <a:ext cx="2160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441E7EB-CAA2-7743-99DC-FA6D5BA9F7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5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CF75A8-9D54-B747-834F-71A44AD1C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800" y="1072800"/>
            <a:ext cx="2160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E715365-DA62-8A44-9826-8032FC120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48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97152D6-41F1-9D48-B199-52174B912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0400" y="1072800"/>
            <a:ext cx="2160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AE8ECEC-E7FE-D34B-9F56-49861FDBDD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04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DD465A7-964A-5A4E-AB29-6BA1FCA05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9600" y="1072800"/>
            <a:ext cx="2160000" cy="1800000"/>
          </a:xfrm>
          <a:solidFill>
            <a:schemeClr val="accent6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3E220C5-8CE0-514E-86F7-0A4EEC8C9C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9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6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0464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784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2FCCC8E-F7CD-5B49-8138-4E174C339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768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573194B-468B-364E-8073-61B34A18F2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1200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D0CC3C6F-6E09-7641-ACCE-8CC6E58A00E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78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4701F0F-B2DD-E944-B61A-718250409F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144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99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AA62046-BC49-9045-955C-24FDE0F4D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89FB318-6E42-0440-9E36-615794CF2F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5D6FA53-2184-A94D-B11A-804785540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447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8028A578-14EF-3E44-9C6B-033A85BE0E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65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08486F3-53FD-CE41-A8F2-90531C867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5DF890B-B46A-1E43-8AAF-6EC98C59E8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BEC25321-7319-484D-A290-EBD6140F22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09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CADF376-E058-804A-B3A8-7F89C58DE6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27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</p:spTree>
    <p:extLst>
      <p:ext uri="{BB962C8B-B14F-4D97-AF65-F5344CB8AC3E}">
        <p14:creationId xmlns:p14="http://schemas.microsoft.com/office/powerpoint/2010/main" val="4666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803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91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15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3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1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5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5102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industry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E7B756-A27E-A745-8C31-7EED1D1F7A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89224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E55DEC-FA60-9442-8504-E5AA1A1AEE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9225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90F164-4CD8-8C46-AB9A-4ABBFD8D434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74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F45B358-636A-E74D-A9BB-14CEF837D6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89224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>
              <a:defRPr lang="en-US" sz="14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DB784A2-278A-A847-8E27-76D768C3F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7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4549BD58-1254-354F-B217-A06E1B5122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8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5DCB2FC-8CE3-6F47-B90D-03B76B73E2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16285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9BBE7AD-9F75-E048-BA58-BB6B7AE902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18087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955C03C-258A-D943-92DB-933C65C66D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0400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B635FE7-55B1-7440-9456-24C47A9AF1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404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B427F7E-7A63-FC4B-8A19-8BDAA12516C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45147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19B4B7D-6C27-AB42-BF29-A46F2CCE4D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04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C5B86BF-14DC-2D46-8CEA-0ADE0A0A5CC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600" y="474840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C6BD2B1A-4533-A74E-93E6-D353897EED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696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E20C4043-65C4-CD4D-A5EA-D44AD7056CF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8597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5499B2D2-EDDE-4C4A-B27E-897A0535FF5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96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</p:spTree>
    <p:extLst>
      <p:ext uri="{BB962C8B-B14F-4D97-AF65-F5344CB8AC3E}">
        <p14:creationId xmlns:p14="http://schemas.microsoft.com/office/powerpoint/2010/main" val="11830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2ECC1A-7D0C-F945-9F20-18B7198D0894}"/>
              </a:ext>
            </a:extLst>
          </p:cNvPr>
          <p:cNvSpPr/>
          <p:nvPr userDrawn="1"/>
        </p:nvSpPr>
        <p:spPr>
          <a:xfrm>
            <a:off x="6181200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F9C18C90-91C1-974D-9DEB-425E6E1AF8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84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CF174269-C7E1-5F4F-AC13-A6542A31AE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5376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3A4A200-CD94-4B41-8A8F-E6DB51008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9CDA2-5B5E-BB41-BB2E-E3D0BB4692F5}"/>
              </a:ext>
            </a:extLst>
          </p:cNvPr>
          <p:cNvSpPr txBox="1"/>
          <p:nvPr userDrawn="1"/>
        </p:nvSpPr>
        <p:spPr>
          <a:xfrm>
            <a:off x="6249989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4E4348-9D5A-554C-B08B-F058D641B9E5}"/>
              </a:ext>
            </a:extLst>
          </p:cNvPr>
          <p:cNvSpPr/>
          <p:nvPr userDrawn="1"/>
        </p:nvSpPr>
        <p:spPr>
          <a:xfrm>
            <a:off x="42465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D99B014-20BE-A448-A109-7184D9482D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4CF224D-F696-EE48-A1B7-46D03B2D20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8B95FD5-7499-E849-9C4A-AF40E8C5E0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5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F640E-E6B1-D24B-8577-2B2D09FCFC7B}"/>
              </a:ext>
            </a:extLst>
          </p:cNvPr>
          <p:cNvSpPr txBox="1"/>
          <p:nvPr userDrawn="1"/>
        </p:nvSpPr>
        <p:spPr>
          <a:xfrm>
            <a:off x="42926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E3F22A-576D-4E4B-AF8A-FEEF684BE790}"/>
              </a:ext>
            </a:extLst>
          </p:cNvPr>
          <p:cNvSpPr/>
          <p:nvPr userDrawn="1"/>
        </p:nvSpPr>
        <p:spPr>
          <a:xfrm>
            <a:off x="81327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D863C83-026E-A643-A29F-66527A3911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2C74016-2B5C-5048-BAC1-82E165A456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2223BF37-F976-EB40-8A82-034FB83392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B0DE95-DCF1-B142-92A6-4690ABC403C7}"/>
              </a:ext>
            </a:extLst>
          </p:cNvPr>
          <p:cNvSpPr txBox="1"/>
          <p:nvPr userDrawn="1"/>
        </p:nvSpPr>
        <p:spPr>
          <a:xfrm>
            <a:off x="81788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716C60-7810-964B-8692-8987A4A94890}"/>
              </a:ext>
            </a:extLst>
          </p:cNvPr>
          <p:cNvSpPr/>
          <p:nvPr userDrawn="1"/>
        </p:nvSpPr>
        <p:spPr>
          <a:xfrm>
            <a:off x="270351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1C0838-57F1-DC4A-B612-50CD5FD889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351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8B8D62D-4794-7D41-9C3F-A4EA7A6541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51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4EF6785-DA03-1244-B107-E8AD15A026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51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30A56-4372-D14E-BBC4-38EA5F205C47}"/>
              </a:ext>
            </a:extLst>
          </p:cNvPr>
          <p:cNvSpPr txBox="1"/>
          <p:nvPr userDrawn="1"/>
        </p:nvSpPr>
        <p:spPr>
          <a:xfrm>
            <a:off x="274955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F841C-4F02-5B41-9431-30E58723F121}"/>
              </a:ext>
            </a:extLst>
          </p:cNvPr>
          <p:cNvSpPr/>
          <p:nvPr userDrawn="1"/>
        </p:nvSpPr>
        <p:spPr>
          <a:xfrm>
            <a:off x="5018088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8E32100-5E8C-484B-AEDF-71E53F1F34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18087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625711F-2384-6D41-80C5-20759264DE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8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4A34157-3568-2348-944D-9426409E83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7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F03BE-39F8-4F40-95CF-820A66F0E24A}"/>
              </a:ext>
            </a:extLst>
          </p:cNvPr>
          <p:cNvSpPr txBox="1"/>
          <p:nvPr userDrawn="1"/>
        </p:nvSpPr>
        <p:spPr>
          <a:xfrm>
            <a:off x="5064125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C19F0B-16E2-304D-AD07-52DF326CD26E}"/>
              </a:ext>
            </a:extLst>
          </p:cNvPr>
          <p:cNvSpPr/>
          <p:nvPr userDrawn="1"/>
        </p:nvSpPr>
        <p:spPr>
          <a:xfrm>
            <a:off x="7347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1690FC4A-C95B-EC42-99B2-DFBE668B0AF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6950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EE8B1B9-2859-004C-BEF9-F19E036268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46951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0F6BA4D-EDAA-8B4C-A6FD-DC0EB6098C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695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7B9DEB-FFEB-A149-ADC6-25F7CE40DF53}"/>
              </a:ext>
            </a:extLst>
          </p:cNvPr>
          <p:cNvSpPr txBox="1"/>
          <p:nvPr userDrawn="1"/>
        </p:nvSpPr>
        <p:spPr>
          <a:xfrm>
            <a:off x="7392988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C34432-3288-A049-B8EF-01F9D11F3A9E}"/>
              </a:ext>
            </a:extLst>
          </p:cNvPr>
          <p:cNvSpPr/>
          <p:nvPr userDrawn="1"/>
        </p:nvSpPr>
        <p:spPr>
          <a:xfrm>
            <a:off x="9669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BA3EC096-8873-924D-8057-333BFBBFD3B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9600" y="47484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4A5A9D55-EA57-7C44-88EE-4FF0A1FC4B9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75814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54BAD46C-76BF-A64B-BEB8-01A40431EB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9963BD-E511-4143-889B-FFCA9138C037}"/>
              </a:ext>
            </a:extLst>
          </p:cNvPr>
          <p:cNvSpPr txBox="1"/>
          <p:nvPr userDrawn="1"/>
        </p:nvSpPr>
        <p:spPr>
          <a:xfrm>
            <a:off x="972185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12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611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99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517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BA2-9D45-2A42-ACAC-4330B44E0053}"/>
              </a:ext>
            </a:extLst>
          </p:cNvPr>
          <p:cNvSpPr/>
          <p:nvPr userDrawn="1"/>
        </p:nvSpPr>
        <p:spPr>
          <a:xfrm>
            <a:off x="6181200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6C267C3-0A41-3941-AC61-613F6FC0B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6D4FE3B-30B8-A247-A4CD-87EAA9FDE61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333413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0B7D92A-C08D-E048-9B6A-CBD5628E38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12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461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5ADDB4-DDF9-5142-A90A-477A4E75780C}"/>
              </a:ext>
            </a:extLst>
          </p:cNvPr>
          <p:cNvSpPr/>
          <p:nvPr userDrawn="1"/>
        </p:nvSpPr>
        <p:spPr>
          <a:xfrm>
            <a:off x="42461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7B3F-4D7C-DF47-933C-20F5BA245367}"/>
              </a:ext>
            </a:extLst>
          </p:cNvPr>
          <p:cNvSpPr/>
          <p:nvPr userDrawn="1"/>
        </p:nvSpPr>
        <p:spPr>
          <a:xfrm>
            <a:off x="8118112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31933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4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8FF1487-58A1-7146-A584-203F6B365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2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5676727-8FB0-E645-BF36-055970F2F6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4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095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583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3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A047AA0-3335-D040-A24F-0DE243C6E4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4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F673543-0796-594D-A52C-ECAB6069ED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03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6659DE-E155-3444-88B0-69D0670254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560C568-D6AB-894B-B989-1D0486AD8F6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877395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18BE3E9-3C87-F947-8C8E-20507455E5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7727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1719287-7055-614C-9CF3-3CA1782C70C0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206259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6F46E50-732D-FE47-83F0-6808405D6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3C0CF54-9075-164D-A845-0A135A5001F7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563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A70867A-3017-FB4E-B4D3-EEBBCC49A2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F353E8A-A579-A844-8819-6EAEA6DE207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849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B530952-9269-E743-95AC-9426E9C0C5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47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7815C3-D734-6C4E-A98F-11A94545A6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</p:spTree>
    <p:extLst>
      <p:ext uri="{BB962C8B-B14F-4D97-AF65-F5344CB8AC3E}">
        <p14:creationId xmlns:p14="http://schemas.microsoft.com/office/powerpoint/2010/main" val="10029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F0B17BF-9950-4742-8A8F-134B861E9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5013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2B0D1A-6CB4-AA45-B32A-05502E49F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13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124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4574EFB-5149-FD44-8CFF-CECD5FD042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48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D14DA8-0C83-B44D-9995-170C144A2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CE8E659-2B4E-9B43-B74C-7E161229A4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4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12E2C1F-203E-814E-A45E-508AA0DCFD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24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0586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4078FA9-CC1F-5641-912B-817CEC2304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3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8C4493-B7AB-BD47-8AF0-078966C520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BC440937-93CA-CF40-875B-E867170243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84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72E8B6C-21E8-6A4A-AA3B-843F4E885F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84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0998996-D51B-C949-95DD-ADC8AD772F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0720D20-39D7-B548-9F31-0078D8D68E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4F8C2E1B-926A-F84A-AFBE-D8BF237253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9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388C97C-5AC8-6447-B8F6-FBB4D5475E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1421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11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0D1397-021F-7F4B-B29E-3D1EEC5B89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BBE87DD-9273-2F47-AB57-EA46C65FF9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149EB20-64B6-2846-8039-75E50A9ED5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8E4A17-ABFF-624B-9F3E-8190C30DC5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1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0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813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2202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22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56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-4777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12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4777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721774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68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37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97384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56089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62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321FB4F-A00A-894B-9893-43198EED4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97" r="7481" b="16971"/>
          <a:stretch/>
        </p:blipFill>
        <p:spPr>
          <a:xfrm>
            <a:off x="3746908" y="-1"/>
            <a:ext cx="84450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EC19-2057-574F-8F55-1241877E7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63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835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51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29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77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797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Green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11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1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8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07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9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7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62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2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4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0704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8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00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0986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2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8678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21.xml"/><Relationship Id="rId55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59" r:id="rId2"/>
    <p:sldLayoutId id="2147484060" r:id="rId3"/>
    <p:sldLayoutId id="2147484061" r:id="rId4"/>
    <p:sldLayoutId id="2147484062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175" r:id="rId12"/>
    <p:sldLayoutId id="2147484063" r:id="rId13"/>
    <p:sldLayoutId id="2147484149" r:id="rId14"/>
    <p:sldLayoutId id="2147484150" r:id="rId15"/>
    <p:sldLayoutId id="2147484151" r:id="rId16"/>
    <p:sldLayoutId id="2147484152" r:id="rId17"/>
    <p:sldLayoutId id="2147484200" r:id="rId18"/>
    <p:sldLayoutId id="2147484201" r:id="rId19"/>
    <p:sldLayoutId id="2147484169" r:id="rId20"/>
    <p:sldLayoutId id="2147484094" r:id="rId21"/>
    <p:sldLayoutId id="2147484078" r:id="rId22"/>
    <p:sldLayoutId id="2147484079" r:id="rId23"/>
    <p:sldLayoutId id="2147484085" r:id="rId24"/>
    <p:sldLayoutId id="2147484153" r:id="rId25"/>
    <p:sldLayoutId id="2147484076" r:id="rId26"/>
    <p:sldLayoutId id="2147484825" r:id="rId27"/>
    <p:sldLayoutId id="2147484154" r:id="rId28"/>
    <p:sldLayoutId id="2147484202" r:id="rId29"/>
    <p:sldLayoutId id="2147484174" r:id="rId30"/>
    <p:sldLayoutId id="2147484077" r:id="rId31"/>
    <p:sldLayoutId id="2147484178" r:id="rId32"/>
    <p:sldLayoutId id="2147484179" r:id="rId33"/>
    <p:sldLayoutId id="2147484168" r:id="rId34"/>
    <p:sldLayoutId id="2147484180" r:id="rId35"/>
    <p:sldLayoutId id="2147484181" r:id="rId36"/>
    <p:sldLayoutId id="2147484182" r:id="rId37"/>
    <p:sldLayoutId id="2147484167" r:id="rId38"/>
    <p:sldLayoutId id="2147484070" r:id="rId39"/>
    <p:sldLayoutId id="2147484183" r:id="rId40"/>
    <p:sldLayoutId id="2147484184" r:id="rId41"/>
    <p:sldLayoutId id="2147484185" r:id="rId42"/>
    <p:sldLayoutId id="2147484186" r:id="rId43"/>
    <p:sldLayoutId id="2147484189" r:id="rId44"/>
    <p:sldLayoutId id="2147484071" r:id="rId45"/>
    <p:sldLayoutId id="2147484187" r:id="rId46"/>
    <p:sldLayoutId id="2147484188" r:id="rId47"/>
    <p:sldLayoutId id="2147484190" r:id="rId48"/>
    <p:sldLayoutId id="2147484072" r:id="rId49"/>
    <p:sldLayoutId id="2147484191" r:id="rId50"/>
    <p:sldLayoutId id="2147484192" r:id="rId51"/>
    <p:sldLayoutId id="2147484193" r:id="rId52"/>
    <p:sldLayoutId id="2147484073" r:id="rId53"/>
    <p:sldLayoutId id="2147484194" r:id="rId54"/>
    <p:sldLayoutId id="2147484074" r:id="rId55"/>
    <p:sldLayoutId id="2147484075" r:id="rId56"/>
    <p:sldLayoutId id="2147484195" r:id="rId57"/>
    <p:sldLayoutId id="2147484080" r:id="rId58"/>
    <p:sldLayoutId id="2147484081" r:id="rId59"/>
    <p:sldLayoutId id="2147484196" r:id="rId60"/>
    <p:sldLayoutId id="2147484197" r:id="rId61"/>
    <p:sldLayoutId id="2147484198" r:id="rId62"/>
    <p:sldLayoutId id="2147484176" r:id="rId63"/>
    <p:sldLayoutId id="2147484199" r:id="rId64"/>
    <p:sldLayoutId id="2147484082" r:id="rId65"/>
    <p:sldLayoutId id="2147484177" r:id="rId66"/>
    <p:sldLayoutId id="2147484084" r:id="rId67"/>
    <p:sldLayoutId id="2147484172" r:id="rId68"/>
    <p:sldLayoutId id="2147484173" r:id="rId69"/>
    <p:sldLayoutId id="2147484087" r:id="rId70"/>
    <p:sldLayoutId id="2147484170" r:id="rId7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8" r:id="rId20"/>
    <p:sldLayoutId id="2147484229" r:id="rId21"/>
    <p:sldLayoutId id="2147484230" r:id="rId22"/>
    <p:sldLayoutId id="2147484231" r:id="rId23"/>
    <p:sldLayoutId id="2147484232" r:id="rId24"/>
    <p:sldLayoutId id="2147484233" r:id="rId25"/>
    <p:sldLayoutId id="2147484234" r:id="rId26"/>
    <p:sldLayoutId id="2147484235" r:id="rId27"/>
    <p:sldLayoutId id="2147484236" r:id="rId28"/>
    <p:sldLayoutId id="2147484237" r:id="rId29"/>
    <p:sldLayoutId id="2147484238" r:id="rId30"/>
    <p:sldLayoutId id="2147484239" r:id="rId31"/>
    <p:sldLayoutId id="2147484240" r:id="rId32"/>
    <p:sldLayoutId id="2147484241" r:id="rId33"/>
    <p:sldLayoutId id="2147484242" r:id="rId34"/>
    <p:sldLayoutId id="2147484243" r:id="rId35"/>
    <p:sldLayoutId id="2147484244" r:id="rId36"/>
    <p:sldLayoutId id="2147484245" r:id="rId37"/>
    <p:sldLayoutId id="2147484246" r:id="rId38"/>
    <p:sldLayoutId id="2147484247" r:id="rId39"/>
    <p:sldLayoutId id="2147484248" r:id="rId40"/>
    <p:sldLayoutId id="2147484249" r:id="rId41"/>
    <p:sldLayoutId id="2147484250" r:id="rId42"/>
    <p:sldLayoutId id="2147484251" r:id="rId43"/>
    <p:sldLayoutId id="2147484252" r:id="rId44"/>
    <p:sldLayoutId id="2147484253" r:id="rId45"/>
    <p:sldLayoutId id="2147484254" r:id="rId46"/>
    <p:sldLayoutId id="2147484255" r:id="rId47"/>
    <p:sldLayoutId id="2147484256" r:id="rId48"/>
    <p:sldLayoutId id="2147484257" r:id="rId49"/>
    <p:sldLayoutId id="2147484258" r:id="rId50"/>
    <p:sldLayoutId id="2147484259" r:id="rId51"/>
    <p:sldLayoutId id="2147484260" r:id="rId52"/>
    <p:sldLayoutId id="2147484261" r:id="rId53"/>
    <p:sldLayoutId id="2147484262" r:id="rId54"/>
    <p:sldLayoutId id="2147484263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bg2"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bg2"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bg2"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5683" y="6308725"/>
            <a:ext cx="113667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34F9B014-C0CF-9C01-6DF1-28041F85529A}"/>
              </a:ext>
            </a:extLst>
          </p:cNvPr>
          <p:cNvGrpSpPr/>
          <p:nvPr/>
        </p:nvGrpSpPr>
        <p:grpSpPr>
          <a:xfrm>
            <a:off x="11028806" y="6498000"/>
            <a:ext cx="798948" cy="180000"/>
            <a:chOff x="11028806" y="6498000"/>
            <a:chExt cx="798948" cy="180000"/>
          </a:xfrm>
          <a:solidFill>
            <a:schemeClr val="tx2">
              <a:lumMod val="60000"/>
              <a:lumOff val="40000"/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2BE8B5E-8913-DA32-2FBC-53F8E6B096F5}"/>
                </a:ext>
              </a:extLst>
            </p:cNvPr>
            <p:cNvSpPr/>
            <p:nvPr/>
          </p:nvSpPr>
          <p:spPr>
            <a:xfrm>
              <a:off x="11263885" y="6541392"/>
              <a:ext cx="563869" cy="95300"/>
            </a:xfrm>
            <a:custGeom>
              <a:avLst/>
              <a:gdLst>
                <a:gd name="connsiteX0" fmla="*/ 211584 w 563869"/>
                <a:gd name="connsiteY0" fmla="*/ 27904 h 95300"/>
                <a:gd name="connsiteX1" fmla="*/ 237017 w 563869"/>
                <a:gd name="connsiteY1" fmla="*/ 42816 h 95300"/>
                <a:gd name="connsiteX2" fmla="*/ 221575 w 563869"/>
                <a:gd name="connsiteY2" fmla="*/ 50984 h 95300"/>
                <a:gd name="connsiteX3" fmla="*/ 211454 w 563869"/>
                <a:gd name="connsiteY3" fmla="*/ 43074 h 95300"/>
                <a:gd name="connsiteX4" fmla="*/ 205486 w 563869"/>
                <a:gd name="connsiteY4" fmla="*/ 47482 h 95300"/>
                <a:gd name="connsiteX5" fmla="*/ 210806 w 563869"/>
                <a:gd name="connsiteY5" fmla="*/ 52409 h 95300"/>
                <a:gd name="connsiteX6" fmla="*/ 218851 w 563869"/>
                <a:gd name="connsiteY6" fmla="*/ 54485 h 95300"/>
                <a:gd name="connsiteX7" fmla="*/ 237406 w 563869"/>
                <a:gd name="connsiteY7" fmla="*/ 73416 h 95300"/>
                <a:gd name="connsiteX8" fmla="*/ 211584 w 563869"/>
                <a:gd name="connsiteY8" fmla="*/ 95328 h 95300"/>
                <a:gd name="connsiteX9" fmla="*/ 184463 w 563869"/>
                <a:gd name="connsiteY9" fmla="*/ 79639 h 95300"/>
                <a:gd name="connsiteX10" fmla="*/ 199774 w 563869"/>
                <a:gd name="connsiteY10" fmla="*/ 71210 h 95300"/>
                <a:gd name="connsiteX11" fmla="*/ 211714 w 563869"/>
                <a:gd name="connsiteY11" fmla="*/ 79898 h 95300"/>
                <a:gd name="connsiteX12" fmla="*/ 218462 w 563869"/>
                <a:gd name="connsiteY12" fmla="*/ 74971 h 95300"/>
                <a:gd name="connsiteX13" fmla="*/ 212622 w 563869"/>
                <a:gd name="connsiteY13" fmla="*/ 70174 h 95300"/>
                <a:gd name="connsiteX14" fmla="*/ 205096 w 563869"/>
                <a:gd name="connsiteY14" fmla="*/ 68358 h 95300"/>
                <a:gd name="connsiteX15" fmla="*/ 186798 w 563869"/>
                <a:gd name="connsiteY15" fmla="*/ 48650 h 95300"/>
                <a:gd name="connsiteX16" fmla="*/ 211584 w 563869"/>
                <a:gd name="connsiteY16" fmla="*/ 27904 h 95300"/>
                <a:gd name="connsiteX17" fmla="*/ 299911 w 563869"/>
                <a:gd name="connsiteY17" fmla="*/ 27904 h 95300"/>
                <a:gd name="connsiteX18" fmla="*/ 325345 w 563869"/>
                <a:gd name="connsiteY18" fmla="*/ 42816 h 95300"/>
                <a:gd name="connsiteX19" fmla="*/ 309904 w 563869"/>
                <a:gd name="connsiteY19" fmla="*/ 50984 h 95300"/>
                <a:gd name="connsiteX20" fmla="*/ 299781 w 563869"/>
                <a:gd name="connsiteY20" fmla="*/ 43074 h 95300"/>
                <a:gd name="connsiteX21" fmla="*/ 293813 w 563869"/>
                <a:gd name="connsiteY21" fmla="*/ 47482 h 95300"/>
                <a:gd name="connsiteX22" fmla="*/ 299133 w 563869"/>
                <a:gd name="connsiteY22" fmla="*/ 52409 h 95300"/>
                <a:gd name="connsiteX23" fmla="*/ 307178 w 563869"/>
                <a:gd name="connsiteY23" fmla="*/ 54485 h 95300"/>
                <a:gd name="connsiteX24" fmla="*/ 325734 w 563869"/>
                <a:gd name="connsiteY24" fmla="*/ 73416 h 95300"/>
                <a:gd name="connsiteX25" fmla="*/ 299911 w 563869"/>
                <a:gd name="connsiteY25" fmla="*/ 95328 h 95300"/>
                <a:gd name="connsiteX26" fmla="*/ 272792 w 563869"/>
                <a:gd name="connsiteY26" fmla="*/ 79639 h 95300"/>
                <a:gd name="connsiteX27" fmla="*/ 288105 w 563869"/>
                <a:gd name="connsiteY27" fmla="*/ 71210 h 95300"/>
                <a:gd name="connsiteX28" fmla="*/ 300041 w 563869"/>
                <a:gd name="connsiteY28" fmla="*/ 79898 h 95300"/>
                <a:gd name="connsiteX29" fmla="*/ 306789 w 563869"/>
                <a:gd name="connsiteY29" fmla="*/ 74971 h 95300"/>
                <a:gd name="connsiteX30" fmla="*/ 300951 w 563869"/>
                <a:gd name="connsiteY30" fmla="*/ 70174 h 95300"/>
                <a:gd name="connsiteX31" fmla="*/ 293424 w 563869"/>
                <a:gd name="connsiteY31" fmla="*/ 68358 h 95300"/>
                <a:gd name="connsiteX32" fmla="*/ 275127 w 563869"/>
                <a:gd name="connsiteY32" fmla="*/ 48650 h 95300"/>
                <a:gd name="connsiteX33" fmla="*/ 299911 w 563869"/>
                <a:gd name="connsiteY33" fmla="*/ 27904 h 95300"/>
                <a:gd name="connsiteX34" fmla="*/ 99806 w 563869"/>
                <a:gd name="connsiteY34" fmla="*/ 27904 h 95300"/>
                <a:gd name="connsiteX35" fmla="*/ 132506 w 563869"/>
                <a:gd name="connsiteY35" fmla="*/ 62135 h 95300"/>
                <a:gd name="connsiteX36" fmla="*/ 132245 w 563869"/>
                <a:gd name="connsiteY36" fmla="*/ 66801 h 95300"/>
                <a:gd name="connsiteX37" fmla="*/ 85142 w 563869"/>
                <a:gd name="connsiteY37" fmla="*/ 66801 h 95300"/>
                <a:gd name="connsiteX38" fmla="*/ 100584 w 563869"/>
                <a:gd name="connsiteY38" fmla="*/ 79769 h 95300"/>
                <a:gd name="connsiteX39" fmla="*/ 114338 w 563869"/>
                <a:gd name="connsiteY39" fmla="*/ 71989 h 95300"/>
                <a:gd name="connsiteX40" fmla="*/ 130300 w 563869"/>
                <a:gd name="connsiteY40" fmla="*/ 78342 h 95300"/>
                <a:gd name="connsiteX41" fmla="*/ 100584 w 563869"/>
                <a:gd name="connsiteY41" fmla="*/ 95327 h 95300"/>
                <a:gd name="connsiteX42" fmla="*/ 66587 w 563869"/>
                <a:gd name="connsiteY42" fmla="*/ 61616 h 95300"/>
                <a:gd name="connsiteX43" fmla="*/ 99806 w 563869"/>
                <a:gd name="connsiteY43" fmla="*/ 27904 h 95300"/>
                <a:gd name="connsiteX44" fmla="*/ 410860 w 563869"/>
                <a:gd name="connsiteY44" fmla="*/ 27904 h 95300"/>
                <a:gd name="connsiteX45" fmla="*/ 443557 w 563869"/>
                <a:gd name="connsiteY45" fmla="*/ 62135 h 95300"/>
                <a:gd name="connsiteX46" fmla="*/ 443298 w 563869"/>
                <a:gd name="connsiteY46" fmla="*/ 66801 h 95300"/>
                <a:gd name="connsiteX47" fmla="*/ 396196 w 563869"/>
                <a:gd name="connsiteY47" fmla="*/ 66801 h 95300"/>
                <a:gd name="connsiteX48" fmla="*/ 411638 w 563869"/>
                <a:gd name="connsiteY48" fmla="*/ 79769 h 95300"/>
                <a:gd name="connsiteX49" fmla="*/ 425392 w 563869"/>
                <a:gd name="connsiteY49" fmla="*/ 71989 h 95300"/>
                <a:gd name="connsiteX50" fmla="*/ 441354 w 563869"/>
                <a:gd name="connsiteY50" fmla="*/ 78342 h 95300"/>
                <a:gd name="connsiteX51" fmla="*/ 411638 w 563869"/>
                <a:gd name="connsiteY51" fmla="*/ 95327 h 95300"/>
                <a:gd name="connsiteX52" fmla="*/ 377640 w 563869"/>
                <a:gd name="connsiteY52" fmla="*/ 61616 h 95300"/>
                <a:gd name="connsiteX53" fmla="*/ 410860 w 563869"/>
                <a:gd name="connsiteY53" fmla="*/ 27904 h 95300"/>
                <a:gd name="connsiteX54" fmla="*/ 357228 w 563869"/>
                <a:gd name="connsiteY54" fmla="*/ 10789 h 95300"/>
                <a:gd name="connsiteX55" fmla="*/ 357228 w 563869"/>
                <a:gd name="connsiteY55" fmla="*/ 29590 h 95300"/>
                <a:gd name="connsiteX56" fmla="*/ 373449 w 563869"/>
                <a:gd name="connsiteY56" fmla="*/ 29590 h 95300"/>
                <a:gd name="connsiteX57" fmla="*/ 373449 w 563869"/>
                <a:gd name="connsiteY57" fmla="*/ 45149 h 95300"/>
                <a:gd name="connsiteX58" fmla="*/ 357228 w 563869"/>
                <a:gd name="connsiteY58" fmla="*/ 45149 h 95300"/>
                <a:gd name="connsiteX59" fmla="*/ 357228 w 563869"/>
                <a:gd name="connsiteY59" fmla="*/ 68618 h 95300"/>
                <a:gd name="connsiteX60" fmla="*/ 366442 w 563869"/>
                <a:gd name="connsiteY60" fmla="*/ 78211 h 95300"/>
                <a:gd name="connsiteX61" fmla="*/ 373449 w 563869"/>
                <a:gd name="connsiteY61" fmla="*/ 76268 h 95300"/>
                <a:gd name="connsiteX62" fmla="*/ 373449 w 563869"/>
                <a:gd name="connsiteY62" fmla="*/ 92605 h 95300"/>
                <a:gd name="connsiteX63" fmla="*/ 360214 w 563869"/>
                <a:gd name="connsiteY63" fmla="*/ 95197 h 95300"/>
                <a:gd name="connsiteX64" fmla="*/ 338413 w 563869"/>
                <a:gd name="connsiteY64" fmla="*/ 72637 h 95300"/>
                <a:gd name="connsiteX65" fmla="*/ 338413 w 563869"/>
                <a:gd name="connsiteY65" fmla="*/ 45149 h 95300"/>
                <a:gd name="connsiteX66" fmla="*/ 329329 w 563869"/>
                <a:gd name="connsiteY66" fmla="*/ 45149 h 95300"/>
                <a:gd name="connsiteX67" fmla="*/ 329329 w 563869"/>
                <a:gd name="connsiteY67" fmla="*/ 29590 h 95300"/>
                <a:gd name="connsiteX68" fmla="*/ 338413 w 563869"/>
                <a:gd name="connsiteY68" fmla="*/ 29590 h 95300"/>
                <a:gd name="connsiteX69" fmla="*/ 338413 w 563869"/>
                <a:gd name="connsiteY69" fmla="*/ 10789 h 95300"/>
                <a:gd name="connsiteX70" fmla="*/ 357228 w 563869"/>
                <a:gd name="connsiteY70" fmla="*/ 10789 h 95300"/>
                <a:gd name="connsiteX71" fmla="*/ 547799 w 563869"/>
                <a:gd name="connsiteY71" fmla="*/ 10789 h 95300"/>
                <a:gd name="connsiteX72" fmla="*/ 547799 w 563869"/>
                <a:gd name="connsiteY72" fmla="*/ 29590 h 95300"/>
                <a:gd name="connsiteX73" fmla="*/ 564017 w 563869"/>
                <a:gd name="connsiteY73" fmla="*/ 29590 h 95300"/>
                <a:gd name="connsiteX74" fmla="*/ 564017 w 563869"/>
                <a:gd name="connsiteY74" fmla="*/ 45149 h 95300"/>
                <a:gd name="connsiteX75" fmla="*/ 547799 w 563869"/>
                <a:gd name="connsiteY75" fmla="*/ 45149 h 95300"/>
                <a:gd name="connsiteX76" fmla="*/ 547799 w 563869"/>
                <a:gd name="connsiteY76" fmla="*/ 68618 h 95300"/>
                <a:gd name="connsiteX77" fmla="*/ 557013 w 563869"/>
                <a:gd name="connsiteY77" fmla="*/ 78211 h 95300"/>
                <a:gd name="connsiteX78" fmla="*/ 564017 w 563869"/>
                <a:gd name="connsiteY78" fmla="*/ 76268 h 95300"/>
                <a:gd name="connsiteX79" fmla="*/ 564017 w 563869"/>
                <a:gd name="connsiteY79" fmla="*/ 92605 h 95300"/>
                <a:gd name="connsiteX80" fmla="*/ 550782 w 563869"/>
                <a:gd name="connsiteY80" fmla="*/ 95197 h 95300"/>
                <a:gd name="connsiteX81" fmla="*/ 528983 w 563869"/>
                <a:gd name="connsiteY81" fmla="*/ 72637 h 95300"/>
                <a:gd name="connsiteX82" fmla="*/ 528983 w 563869"/>
                <a:gd name="connsiteY82" fmla="*/ 45149 h 95300"/>
                <a:gd name="connsiteX83" fmla="*/ 519900 w 563869"/>
                <a:gd name="connsiteY83" fmla="*/ 45149 h 95300"/>
                <a:gd name="connsiteX84" fmla="*/ 519900 w 563869"/>
                <a:gd name="connsiteY84" fmla="*/ 29590 h 95300"/>
                <a:gd name="connsiteX85" fmla="*/ 528983 w 563869"/>
                <a:gd name="connsiteY85" fmla="*/ 29590 h 95300"/>
                <a:gd name="connsiteX86" fmla="*/ 528983 w 563869"/>
                <a:gd name="connsiteY86" fmla="*/ 10789 h 95300"/>
                <a:gd name="connsiteX87" fmla="*/ 547799 w 563869"/>
                <a:gd name="connsiteY87" fmla="*/ 10789 h 95300"/>
                <a:gd name="connsiteX88" fmla="*/ 31032 w 563869"/>
                <a:gd name="connsiteY88" fmla="*/ 2881 h 95300"/>
                <a:gd name="connsiteX89" fmla="*/ 64380 w 563869"/>
                <a:gd name="connsiteY89" fmla="*/ 32183 h 95300"/>
                <a:gd name="connsiteX90" fmla="*/ 31032 w 563869"/>
                <a:gd name="connsiteY90" fmla="*/ 61487 h 95300"/>
                <a:gd name="connsiteX91" fmla="*/ 19613 w 563869"/>
                <a:gd name="connsiteY91" fmla="*/ 61487 h 95300"/>
                <a:gd name="connsiteX92" fmla="*/ 19613 w 563869"/>
                <a:gd name="connsiteY92" fmla="*/ 93642 h 95300"/>
                <a:gd name="connsiteX93" fmla="*/ 148 w 563869"/>
                <a:gd name="connsiteY93" fmla="*/ 93642 h 95300"/>
                <a:gd name="connsiteX94" fmla="*/ 148 w 563869"/>
                <a:gd name="connsiteY94" fmla="*/ 2881 h 95300"/>
                <a:gd name="connsiteX95" fmla="*/ 31032 w 563869"/>
                <a:gd name="connsiteY95" fmla="*/ 2881 h 95300"/>
                <a:gd name="connsiteX96" fmla="*/ 178819 w 563869"/>
                <a:gd name="connsiteY96" fmla="*/ 28164 h 95300"/>
                <a:gd name="connsiteX97" fmla="*/ 182062 w 563869"/>
                <a:gd name="connsiteY97" fmla="*/ 28552 h 95300"/>
                <a:gd name="connsiteX98" fmla="*/ 182062 w 563869"/>
                <a:gd name="connsiteY98" fmla="*/ 48002 h 95300"/>
                <a:gd name="connsiteX99" fmla="*/ 177260 w 563869"/>
                <a:gd name="connsiteY99" fmla="*/ 47224 h 95300"/>
                <a:gd name="connsiteX100" fmla="*/ 160522 w 563869"/>
                <a:gd name="connsiteY100" fmla="*/ 67580 h 95300"/>
                <a:gd name="connsiteX101" fmla="*/ 160522 w 563869"/>
                <a:gd name="connsiteY101" fmla="*/ 93642 h 95300"/>
                <a:gd name="connsiteX102" fmla="*/ 141707 w 563869"/>
                <a:gd name="connsiteY102" fmla="*/ 93642 h 95300"/>
                <a:gd name="connsiteX103" fmla="*/ 141707 w 563869"/>
                <a:gd name="connsiteY103" fmla="*/ 29590 h 95300"/>
                <a:gd name="connsiteX104" fmla="*/ 160392 w 563869"/>
                <a:gd name="connsiteY104" fmla="*/ 29590 h 95300"/>
                <a:gd name="connsiteX105" fmla="*/ 160392 w 563869"/>
                <a:gd name="connsiteY105" fmla="*/ 40093 h 95300"/>
                <a:gd name="connsiteX106" fmla="*/ 178819 w 563869"/>
                <a:gd name="connsiteY106" fmla="*/ 28164 h 95300"/>
                <a:gd name="connsiteX107" fmla="*/ 265150 w 563869"/>
                <a:gd name="connsiteY107" fmla="*/ 29589 h 95300"/>
                <a:gd name="connsiteX108" fmla="*/ 265150 w 563869"/>
                <a:gd name="connsiteY108" fmla="*/ 93641 h 95300"/>
                <a:gd name="connsiteX109" fmla="*/ 246205 w 563869"/>
                <a:gd name="connsiteY109" fmla="*/ 93641 h 95300"/>
                <a:gd name="connsiteX110" fmla="*/ 246205 w 563869"/>
                <a:gd name="connsiteY110" fmla="*/ 29589 h 95300"/>
                <a:gd name="connsiteX111" fmla="*/ 265150 w 563869"/>
                <a:gd name="connsiteY111" fmla="*/ 29589 h 95300"/>
                <a:gd name="connsiteX112" fmla="*/ 490651 w 563869"/>
                <a:gd name="connsiteY112" fmla="*/ 27905 h 95300"/>
                <a:gd name="connsiteX113" fmla="*/ 514268 w 563869"/>
                <a:gd name="connsiteY113" fmla="*/ 54097 h 95300"/>
                <a:gd name="connsiteX114" fmla="*/ 514268 w 563869"/>
                <a:gd name="connsiteY114" fmla="*/ 93641 h 95300"/>
                <a:gd name="connsiteX115" fmla="*/ 495321 w 563869"/>
                <a:gd name="connsiteY115" fmla="*/ 93641 h 95300"/>
                <a:gd name="connsiteX116" fmla="*/ 495321 w 563869"/>
                <a:gd name="connsiteY116" fmla="*/ 58503 h 95300"/>
                <a:gd name="connsiteX117" fmla="*/ 483774 w 563869"/>
                <a:gd name="connsiteY117" fmla="*/ 45279 h 95300"/>
                <a:gd name="connsiteX118" fmla="*/ 471706 w 563869"/>
                <a:gd name="connsiteY118" fmla="*/ 59671 h 95300"/>
                <a:gd name="connsiteX119" fmla="*/ 471706 w 563869"/>
                <a:gd name="connsiteY119" fmla="*/ 93641 h 95300"/>
                <a:gd name="connsiteX120" fmla="*/ 452761 w 563869"/>
                <a:gd name="connsiteY120" fmla="*/ 93641 h 95300"/>
                <a:gd name="connsiteX121" fmla="*/ 452761 w 563869"/>
                <a:gd name="connsiteY121" fmla="*/ 29590 h 95300"/>
                <a:gd name="connsiteX122" fmla="*/ 471706 w 563869"/>
                <a:gd name="connsiteY122" fmla="*/ 29590 h 95300"/>
                <a:gd name="connsiteX123" fmla="*/ 471706 w 563869"/>
                <a:gd name="connsiteY123" fmla="*/ 37759 h 95300"/>
                <a:gd name="connsiteX124" fmla="*/ 490651 w 563869"/>
                <a:gd name="connsiteY124" fmla="*/ 27905 h 95300"/>
                <a:gd name="connsiteX125" fmla="*/ 99676 w 563869"/>
                <a:gd name="connsiteY125" fmla="*/ 42686 h 95300"/>
                <a:gd name="connsiteX126" fmla="*/ 85272 w 563869"/>
                <a:gd name="connsiteY126" fmla="*/ 54485 h 95300"/>
                <a:gd name="connsiteX127" fmla="*/ 113949 w 563869"/>
                <a:gd name="connsiteY127" fmla="*/ 54485 h 95300"/>
                <a:gd name="connsiteX128" fmla="*/ 99676 w 563869"/>
                <a:gd name="connsiteY128" fmla="*/ 42686 h 95300"/>
                <a:gd name="connsiteX129" fmla="*/ 410730 w 563869"/>
                <a:gd name="connsiteY129" fmla="*/ 42686 h 95300"/>
                <a:gd name="connsiteX130" fmla="*/ 396326 w 563869"/>
                <a:gd name="connsiteY130" fmla="*/ 54485 h 95300"/>
                <a:gd name="connsiteX131" fmla="*/ 425003 w 563869"/>
                <a:gd name="connsiteY131" fmla="*/ 54485 h 95300"/>
                <a:gd name="connsiteX132" fmla="*/ 410730 w 563869"/>
                <a:gd name="connsiteY132" fmla="*/ 42686 h 95300"/>
                <a:gd name="connsiteX133" fmla="*/ 31420 w 563869"/>
                <a:gd name="connsiteY133" fmla="*/ 20385 h 95300"/>
                <a:gd name="connsiteX134" fmla="*/ 19613 w 563869"/>
                <a:gd name="connsiteY134" fmla="*/ 20385 h 95300"/>
                <a:gd name="connsiteX135" fmla="*/ 19613 w 563869"/>
                <a:gd name="connsiteY135" fmla="*/ 44241 h 95300"/>
                <a:gd name="connsiteX136" fmla="*/ 31420 w 563869"/>
                <a:gd name="connsiteY136" fmla="*/ 44241 h 95300"/>
                <a:gd name="connsiteX137" fmla="*/ 44787 w 563869"/>
                <a:gd name="connsiteY137" fmla="*/ 32313 h 95300"/>
                <a:gd name="connsiteX138" fmla="*/ 31420 w 563869"/>
                <a:gd name="connsiteY138" fmla="*/ 20385 h 95300"/>
                <a:gd name="connsiteX139" fmla="*/ 255677 w 563869"/>
                <a:gd name="connsiteY139" fmla="*/ 27 h 95300"/>
                <a:gd name="connsiteX140" fmla="*/ 266707 w 563869"/>
                <a:gd name="connsiteY140" fmla="*/ 11047 h 95300"/>
                <a:gd name="connsiteX141" fmla="*/ 255677 w 563869"/>
                <a:gd name="connsiteY141" fmla="*/ 22069 h 95300"/>
                <a:gd name="connsiteX142" fmla="*/ 244649 w 563869"/>
                <a:gd name="connsiteY142" fmla="*/ 11047 h 95300"/>
                <a:gd name="connsiteX143" fmla="*/ 255677 w 563869"/>
                <a:gd name="connsiteY143" fmla="*/ 27 h 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63869" h="95300">
                  <a:moveTo>
                    <a:pt x="211584" y="27904"/>
                  </a:moveTo>
                  <a:cubicBezTo>
                    <a:pt x="222614" y="27904"/>
                    <a:pt x="232994" y="33868"/>
                    <a:pt x="237017" y="42816"/>
                  </a:cubicBezTo>
                  <a:lnTo>
                    <a:pt x="221575" y="50984"/>
                  </a:lnTo>
                  <a:cubicBezTo>
                    <a:pt x="219629" y="46186"/>
                    <a:pt x="215346" y="43074"/>
                    <a:pt x="211454" y="43074"/>
                  </a:cubicBezTo>
                  <a:cubicBezTo>
                    <a:pt x="207950" y="43074"/>
                    <a:pt x="205486" y="44890"/>
                    <a:pt x="205486" y="47482"/>
                  </a:cubicBezTo>
                  <a:cubicBezTo>
                    <a:pt x="205486" y="49817"/>
                    <a:pt x="207302" y="51502"/>
                    <a:pt x="210806" y="52409"/>
                  </a:cubicBezTo>
                  <a:lnTo>
                    <a:pt x="218851" y="54485"/>
                  </a:lnTo>
                  <a:cubicBezTo>
                    <a:pt x="230918" y="57597"/>
                    <a:pt x="237406" y="64339"/>
                    <a:pt x="237406" y="73416"/>
                  </a:cubicBezTo>
                  <a:cubicBezTo>
                    <a:pt x="237406" y="86251"/>
                    <a:pt x="226506" y="95328"/>
                    <a:pt x="211584" y="95328"/>
                  </a:cubicBezTo>
                  <a:cubicBezTo>
                    <a:pt x="198866" y="95328"/>
                    <a:pt x="188746" y="89493"/>
                    <a:pt x="184463" y="79639"/>
                  </a:cubicBezTo>
                  <a:lnTo>
                    <a:pt x="199774" y="71210"/>
                  </a:lnTo>
                  <a:cubicBezTo>
                    <a:pt x="202111" y="76527"/>
                    <a:pt x="206913" y="79898"/>
                    <a:pt x="211714" y="79898"/>
                  </a:cubicBezTo>
                  <a:cubicBezTo>
                    <a:pt x="215737" y="79898"/>
                    <a:pt x="218462" y="78082"/>
                    <a:pt x="218462" y="74971"/>
                  </a:cubicBezTo>
                  <a:cubicBezTo>
                    <a:pt x="218462" y="72767"/>
                    <a:pt x="216514" y="71080"/>
                    <a:pt x="212622" y="70174"/>
                  </a:cubicBezTo>
                  <a:lnTo>
                    <a:pt x="205096" y="68358"/>
                  </a:lnTo>
                  <a:cubicBezTo>
                    <a:pt x="193029" y="65505"/>
                    <a:pt x="186798" y="58763"/>
                    <a:pt x="186798" y="48650"/>
                  </a:cubicBezTo>
                  <a:cubicBezTo>
                    <a:pt x="186798" y="36462"/>
                    <a:pt x="196922" y="27904"/>
                    <a:pt x="211584" y="27904"/>
                  </a:cubicBezTo>
                  <a:close/>
                  <a:moveTo>
                    <a:pt x="299911" y="27904"/>
                  </a:moveTo>
                  <a:cubicBezTo>
                    <a:pt x="310942" y="27904"/>
                    <a:pt x="321323" y="33868"/>
                    <a:pt x="325345" y="42816"/>
                  </a:cubicBezTo>
                  <a:lnTo>
                    <a:pt x="309904" y="50984"/>
                  </a:lnTo>
                  <a:cubicBezTo>
                    <a:pt x="307958" y="46186"/>
                    <a:pt x="303675" y="43074"/>
                    <a:pt x="299781" y="43074"/>
                  </a:cubicBezTo>
                  <a:cubicBezTo>
                    <a:pt x="296277" y="43074"/>
                    <a:pt x="293813" y="44890"/>
                    <a:pt x="293813" y="47482"/>
                  </a:cubicBezTo>
                  <a:cubicBezTo>
                    <a:pt x="293813" y="49817"/>
                    <a:pt x="295629" y="51502"/>
                    <a:pt x="299133" y="52409"/>
                  </a:cubicBezTo>
                  <a:lnTo>
                    <a:pt x="307178" y="54485"/>
                  </a:lnTo>
                  <a:cubicBezTo>
                    <a:pt x="319248" y="57597"/>
                    <a:pt x="325734" y="64339"/>
                    <a:pt x="325734" y="73416"/>
                  </a:cubicBezTo>
                  <a:cubicBezTo>
                    <a:pt x="325734" y="86251"/>
                    <a:pt x="314835" y="95328"/>
                    <a:pt x="299911" y="95328"/>
                  </a:cubicBezTo>
                  <a:cubicBezTo>
                    <a:pt x="287195" y="95328"/>
                    <a:pt x="277073" y="89493"/>
                    <a:pt x="272792" y="79639"/>
                  </a:cubicBezTo>
                  <a:lnTo>
                    <a:pt x="288105" y="71210"/>
                  </a:lnTo>
                  <a:cubicBezTo>
                    <a:pt x="290440" y="76527"/>
                    <a:pt x="295240" y="79898"/>
                    <a:pt x="300041" y="79898"/>
                  </a:cubicBezTo>
                  <a:cubicBezTo>
                    <a:pt x="304064" y="79898"/>
                    <a:pt x="306789" y="78082"/>
                    <a:pt x="306789" y="74971"/>
                  </a:cubicBezTo>
                  <a:cubicBezTo>
                    <a:pt x="306789" y="72767"/>
                    <a:pt x="304841" y="71080"/>
                    <a:pt x="300951" y="70174"/>
                  </a:cubicBezTo>
                  <a:lnTo>
                    <a:pt x="293424" y="68358"/>
                  </a:lnTo>
                  <a:cubicBezTo>
                    <a:pt x="281356" y="65505"/>
                    <a:pt x="275127" y="58763"/>
                    <a:pt x="275127" y="48650"/>
                  </a:cubicBezTo>
                  <a:cubicBezTo>
                    <a:pt x="275127" y="36462"/>
                    <a:pt x="285249" y="27904"/>
                    <a:pt x="299911" y="27904"/>
                  </a:cubicBezTo>
                  <a:close/>
                  <a:moveTo>
                    <a:pt x="99806" y="27904"/>
                  </a:moveTo>
                  <a:cubicBezTo>
                    <a:pt x="119141" y="27904"/>
                    <a:pt x="132506" y="42038"/>
                    <a:pt x="132506" y="62135"/>
                  </a:cubicBezTo>
                  <a:cubicBezTo>
                    <a:pt x="132506" y="64339"/>
                    <a:pt x="132376" y="66024"/>
                    <a:pt x="132245" y="66801"/>
                  </a:cubicBezTo>
                  <a:lnTo>
                    <a:pt x="85142" y="66801"/>
                  </a:lnTo>
                  <a:cubicBezTo>
                    <a:pt x="85792" y="74321"/>
                    <a:pt x="92668" y="79769"/>
                    <a:pt x="100584" y="79769"/>
                  </a:cubicBezTo>
                  <a:cubicBezTo>
                    <a:pt x="107591" y="79769"/>
                    <a:pt x="111355" y="76786"/>
                    <a:pt x="114338" y="71989"/>
                  </a:cubicBezTo>
                  <a:lnTo>
                    <a:pt x="130300" y="78342"/>
                  </a:lnTo>
                  <a:cubicBezTo>
                    <a:pt x="124980" y="88844"/>
                    <a:pt x="114599" y="95327"/>
                    <a:pt x="100584" y="95327"/>
                  </a:cubicBezTo>
                  <a:cubicBezTo>
                    <a:pt x="80600" y="95327"/>
                    <a:pt x="66587" y="81454"/>
                    <a:pt x="66587" y="61616"/>
                  </a:cubicBezTo>
                  <a:cubicBezTo>
                    <a:pt x="66587" y="42298"/>
                    <a:pt x="80861" y="27904"/>
                    <a:pt x="99806" y="27904"/>
                  </a:cubicBezTo>
                  <a:close/>
                  <a:moveTo>
                    <a:pt x="410860" y="27904"/>
                  </a:moveTo>
                  <a:cubicBezTo>
                    <a:pt x="430192" y="27904"/>
                    <a:pt x="443557" y="42038"/>
                    <a:pt x="443557" y="62135"/>
                  </a:cubicBezTo>
                  <a:cubicBezTo>
                    <a:pt x="443557" y="64339"/>
                    <a:pt x="443428" y="66024"/>
                    <a:pt x="443298" y="66801"/>
                  </a:cubicBezTo>
                  <a:lnTo>
                    <a:pt x="396196" y="66801"/>
                  </a:lnTo>
                  <a:cubicBezTo>
                    <a:pt x="396845" y="74321"/>
                    <a:pt x="403722" y="79769"/>
                    <a:pt x="411638" y="79769"/>
                  </a:cubicBezTo>
                  <a:cubicBezTo>
                    <a:pt x="418645" y="79769"/>
                    <a:pt x="422409" y="76786"/>
                    <a:pt x="425392" y="71989"/>
                  </a:cubicBezTo>
                  <a:lnTo>
                    <a:pt x="441354" y="78342"/>
                  </a:lnTo>
                  <a:cubicBezTo>
                    <a:pt x="436034" y="88844"/>
                    <a:pt x="425652" y="95327"/>
                    <a:pt x="411638" y="95327"/>
                  </a:cubicBezTo>
                  <a:cubicBezTo>
                    <a:pt x="391654" y="95327"/>
                    <a:pt x="377640" y="81454"/>
                    <a:pt x="377640" y="61616"/>
                  </a:cubicBezTo>
                  <a:cubicBezTo>
                    <a:pt x="377640" y="42298"/>
                    <a:pt x="391915" y="27904"/>
                    <a:pt x="410860" y="27904"/>
                  </a:cubicBezTo>
                  <a:close/>
                  <a:moveTo>
                    <a:pt x="357228" y="10789"/>
                  </a:moveTo>
                  <a:lnTo>
                    <a:pt x="357228" y="29590"/>
                  </a:lnTo>
                  <a:lnTo>
                    <a:pt x="373449" y="29590"/>
                  </a:lnTo>
                  <a:lnTo>
                    <a:pt x="373449" y="45149"/>
                  </a:lnTo>
                  <a:lnTo>
                    <a:pt x="357228" y="45149"/>
                  </a:lnTo>
                  <a:lnTo>
                    <a:pt x="357228" y="68618"/>
                  </a:lnTo>
                  <a:cubicBezTo>
                    <a:pt x="357228" y="75490"/>
                    <a:pt x="360214" y="78211"/>
                    <a:pt x="366442" y="78211"/>
                  </a:cubicBezTo>
                  <a:cubicBezTo>
                    <a:pt x="368778" y="78211"/>
                    <a:pt x="371372" y="77564"/>
                    <a:pt x="373449" y="76268"/>
                  </a:cubicBezTo>
                  <a:lnTo>
                    <a:pt x="373449" y="92605"/>
                  </a:lnTo>
                  <a:cubicBezTo>
                    <a:pt x="370594" y="94030"/>
                    <a:pt x="366311" y="95197"/>
                    <a:pt x="360214" y="95197"/>
                  </a:cubicBezTo>
                  <a:cubicBezTo>
                    <a:pt x="346717" y="95197"/>
                    <a:pt x="338413" y="86899"/>
                    <a:pt x="338413" y="72637"/>
                  </a:cubicBezTo>
                  <a:lnTo>
                    <a:pt x="338413" y="45149"/>
                  </a:lnTo>
                  <a:lnTo>
                    <a:pt x="329329" y="45149"/>
                  </a:lnTo>
                  <a:lnTo>
                    <a:pt x="329329" y="29590"/>
                  </a:lnTo>
                  <a:lnTo>
                    <a:pt x="338413" y="29590"/>
                  </a:lnTo>
                  <a:lnTo>
                    <a:pt x="338413" y="10789"/>
                  </a:lnTo>
                  <a:lnTo>
                    <a:pt x="357228" y="10789"/>
                  </a:lnTo>
                  <a:close/>
                  <a:moveTo>
                    <a:pt x="547799" y="10789"/>
                  </a:moveTo>
                  <a:lnTo>
                    <a:pt x="547799" y="29590"/>
                  </a:lnTo>
                  <a:lnTo>
                    <a:pt x="564017" y="29590"/>
                  </a:lnTo>
                  <a:lnTo>
                    <a:pt x="564017" y="45149"/>
                  </a:lnTo>
                  <a:lnTo>
                    <a:pt x="547799" y="45149"/>
                  </a:lnTo>
                  <a:lnTo>
                    <a:pt x="547799" y="68618"/>
                  </a:lnTo>
                  <a:cubicBezTo>
                    <a:pt x="547799" y="75490"/>
                    <a:pt x="550782" y="78211"/>
                    <a:pt x="557013" y="78211"/>
                  </a:cubicBezTo>
                  <a:cubicBezTo>
                    <a:pt x="559347" y="78211"/>
                    <a:pt x="561942" y="77564"/>
                    <a:pt x="564017" y="76268"/>
                  </a:cubicBezTo>
                  <a:lnTo>
                    <a:pt x="564017" y="92605"/>
                  </a:lnTo>
                  <a:cubicBezTo>
                    <a:pt x="561164" y="94030"/>
                    <a:pt x="556881" y="95197"/>
                    <a:pt x="550782" y="95197"/>
                  </a:cubicBezTo>
                  <a:cubicBezTo>
                    <a:pt x="537287" y="95197"/>
                    <a:pt x="528983" y="86899"/>
                    <a:pt x="528983" y="72637"/>
                  </a:cubicBezTo>
                  <a:lnTo>
                    <a:pt x="528983" y="45149"/>
                  </a:lnTo>
                  <a:lnTo>
                    <a:pt x="519900" y="45149"/>
                  </a:lnTo>
                  <a:lnTo>
                    <a:pt x="519900" y="29590"/>
                  </a:lnTo>
                  <a:lnTo>
                    <a:pt x="528983" y="29590"/>
                  </a:lnTo>
                  <a:lnTo>
                    <a:pt x="528983" y="10789"/>
                  </a:lnTo>
                  <a:lnTo>
                    <a:pt x="547799" y="10789"/>
                  </a:lnTo>
                  <a:close/>
                  <a:moveTo>
                    <a:pt x="31032" y="2881"/>
                  </a:moveTo>
                  <a:cubicBezTo>
                    <a:pt x="50756" y="2881"/>
                    <a:pt x="64380" y="13512"/>
                    <a:pt x="64380" y="32183"/>
                  </a:cubicBezTo>
                  <a:cubicBezTo>
                    <a:pt x="64380" y="50725"/>
                    <a:pt x="50756" y="61487"/>
                    <a:pt x="31032" y="61487"/>
                  </a:cubicBezTo>
                  <a:lnTo>
                    <a:pt x="19613" y="61487"/>
                  </a:lnTo>
                  <a:lnTo>
                    <a:pt x="19613" y="93642"/>
                  </a:lnTo>
                  <a:lnTo>
                    <a:pt x="148" y="93642"/>
                  </a:lnTo>
                  <a:lnTo>
                    <a:pt x="148" y="2881"/>
                  </a:lnTo>
                  <a:lnTo>
                    <a:pt x="31032" y="2881"/>
                  </a:lnTo>
                  <a:close/>
                  <a:moveTo>
                    <a:pt x="178819" y="28164"/>
                  </a:moveTo>
                  <a:cubicBezTo>
                    <a:pt x="180246" y="28164"/>
                    <a:pt x="181673" y="28422"/>
                    <a:pt x="182062" y="28552"/>
                  </a:cubicBezTo>
                  <a:lnTo>
                    <a:pt x="182062" y="48002"/>
                  </a:lnTo>
                  <a:cubicBezTo>
                    <a:pt x="181024" y="47483"/>
                    <a:pt x="179208" y="47224"/>
                    <a:pt x="177260" y="47224"/>
                  </a:cubicBezTo>
                  <a:cubicBezTo>
                    <a:pt x="166751" y="47224"/>
                    <a:pt x="160522" y="55003"/>
                    <a:pt x="160522" y="67580"/>
                  </a:cubicBezTo>
                  <a:lnTo>
                    <a:pt x="160522" y="93642"/>
                  </a:lnTo>
                  <a:lnTo>
                    <a:pt x="141707" y="93642"/>
                  </a:lnTo>
                  <a:lnTo>
                    <a:pt x="141707" y="29590"/>
                  </a:lnTo>
                  <a:lnTo>
                    <a:pt x="160392" y="29590"/>
                  </a:lnTo>
                  <a:lnTo>
                    <a:pt x="160392" y="40093"/>
                  </a:lnTo>
                  <a:cubicBezTo>
                    <a:pt x="163766" y="32702"/>
                    <a:pt x="170513" y="28164"/>
                    <a:pt x="178819" y="28164"/>
                  </a:cubicBezTo>
                  <a:close/>
                  <a:moveTo>
                    <a:pt x="265150" y="29589"/>
                  </a:moveTo>
                  <a:lnTo>
                    <a:pt x="265150" y="93641"/>
                  </a:lnTo>
                  <a:lnTo>
                    <a:pt x="246205" y="93641"/>
                  </a:lnTo>
                  <a:lnTo>
                    <a:pt x="246205" y="29589"/>
                  </a:lnTo>
                  <a:lnTo>
                    <a:pt x="265150" y="29589"/>
                  </a:lnTo>
                  <a:close/>
                  <a:moveTo>
                    <a:pt x="490651" y="27905"/>
                  </a:moveTo>
                  <a:cubicBezTo>
                    <a:pt x="505313" y="27905"/>
                    <a:pt x="514268" y="37887"/>
                    <a:pt x="514268" y="54097"/>
                  </a:cubicBezTo>
                  <a:lnTo>
                    <a:pt x="514268" y="93641"/>
                  </a:lnTo>
                  <a:lnTo>
                    <a:pt x="495321" y="93641"/>
                  </a:lnTo>
                  <a:lnTo>
                    <a:pt x="495321" y="58503"/>
                  </a:lnTo>
                  <a:cubicBezTo>
                    <a:pt x="495321" y="50077"/>
                    <a:pt x="491170" y="45279"/>
                    <a:pt x="483774" y="45279"/>
                  </a:cubicBezTo>
                  <a:cubicBezTo>
                    <a:pt x="476507" y="45279"/>
                    <a:pt x="471706" y="50725"/>
                    <a:pt x="471706" y="59671"/>
                  </a:cubicBezTo>
                  <a:lnTo>
                    <a:pt x="471706" y="93641"/>
                  </a:lnTo>
                  <a:lnTo>
                    <a:pt x="452761" y="93641"/>
                  </a:lnTo>
                  <a:lnTo>
                    <a:pt x="452761" y="29590"/>
                  </a:lnTo>
                  <a:lnTo>
                    <a:pt x="471706" y="29590"/>
                  </a:lnTo>
                  <a:lnTo>
                    <a:pt x="471706" y="37759"/>
                  </a:lnTo>
                  <a:cubicBezTo>
                    <a:pt x="475600" y="31535"/>
                    <a:pt x="482087" y="27905"/>
                    <a:pt x="490651" y="27905"/>
                  </a:cubicBezTo>
                  <a:close/>
                  <a:moveTo>
                    <a:pt x="99676" y="42686"/>
                  </a:moveTo>
                  <a:cubicBezTo>
                    <a:pt x="92150" y="42686"/>
                    <a:pt x="86051" y="48391"/>
                    <a:pt x="85272" y="54485"/>
                  </a:cubicBezTo>
                  <a:lnTo>
                    <a:pt x="113949" y="54485"/>
                  </a:lnTo>
                  <a:cubicBezTo>
                    <a:pt x="113171" y="47614"/>
                    <a:pt x="107332" y="42686"/>
                    <a:pt x="99676" y="42686"/>
                  </a:cubicBezTo>
                  <a:close/>
                  <a:moveTo>
                    <a:pt x="410730" y="42686"/>
                  </a:moveTo>
                  <a:cubicBezTo>
                    <a:pt x="403203" y="42686"/>
                    <a:pt x="397104" y="48391"/>
                    <a:pt x="396326" y="54485"/>
                  </a:cubicBezTo>
                  <a:lnTo>
                    <a:pt x="425003" y="54485"/>
                  </a:lnTo>
                  <a:cubicBezTo>
                    <a:pt x="424225" y="47614"/>
                    <a:pt x="418386" y="42686"/>
                    <a:pt x="410730" y="42686"/>
                  </a:cubicBezTo>
                  <a:close/>
                  <a:moveTo>
                    <a:pt x="31420" y="20385"/>
                  </a:moveTo>
                  <a:lnTo>
                    <a:pt x="19613" y="20385"/>
                  </a:lnTo>
                  <a:lnTo>
                    <a:pt x="19613" y="44241"/>
                  </a:lnTo>
                  <a:lnTo>
                    <a:pt x="31420" y="44241"/>
                  </a:lnTo>
                  <a:cubicBezTo>
                    <a:pt x="39206" y="44241"/>
                    <a:pt x="44787" y="39833"/>
                    <a:pt x="44787" y="32313"/>
                  </a:cubicBezTo>
                  <a:cubicBezTo>
                    <a:pt x="44787" y="24793"/>
                    <a:pt x="39206" y="20385"/>
                    <a:pt x="31420" y="20385"/>
                  </a:cubicBezTo>
                  <a:close/>
                  <a:moveTo>
                    <a:pt x="255677" y="27"/>
                  </a:moveTo>
                  <a:cubicBezTo>
                    <a:pt x="261775" y="27"/>
                    <a:pt x="266707" y="5084"/>
                    <a:pt x="266707" y="11047"/>
                  </a:cubicBezTo>
                  <a:cubicBezTo>
                    <a:pt x="266707" y="17012"/>
                    <a:pt x="261775" y="22069"/>
                    <a:pt x="255677" y="22069"/>
                  </a:cubicBezTo>
                  <a:cubicBezTo>
                    <a:pt x="249578" y="22069"/>
                    <a:pt x="244649" y="17012"/>
                    <a:pt x="244649" y="11047"/>
                  </a:cubicBezTo>
                  <a:cubicBezTo>
                    <a:pt x="244649" y="5084"/>
                    <a:pt x="249578" y="27"/>
                    <a:pt x="255677" y="27"/>
                  </a:cubicBezTo>
                  <a:close/>
                </a:path>
              </a:pathLst>
            </a:custGeom>
            <a:solidFill>
              <a:schemeClr val="bg2"/>
            </a:solidFill>
            <a:ln w="16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A8F49B-C2E9-8755-20DB-3FBE6F62284D}"/>
                </a:ext>
              </a:extLst>
            </p:cNvPr>
            <p:cNvSpPr/>
            <p:nvPr/>
          </p:nvSpPr>
          <p:spPr>
            <a:xfrm>
              <a:off x="11028806" y="6498000"/>
              <a:ext cx="168364" cy="180000"/>
            </a:xfrm>
            <a:custGeom>
              <a:avLst/>
              <a:gdLst>
                <a:gd name="connsiteX0" fmla="*/ 166077 w 168364"/>
                <a:gd name="connsiteY0" fmla="*/ 29883 h 180000"/>
                <a:gd name="connsiteX1" fmla="*/ 157088 w 168364"/>
                <a:gd name="connsiteY1" fmla="*/ 14206 h 180000"/>
                <a:gd name="connsiteX2" fmla="*/ 142797 w 168364"/>
                <a:gd name="connsiteY2" fmla="*/ 3688 h 180000"/>
                <a:gd name="connsiteX3" fmla="*/ 108728 w 168364"/>
                <a:gd name="connsiteY3" fmla="*/ 3667 h 180000"/>
                <a:gd name="connsiteX4" fmla="*/ 85767 w 168364"/>
                <a:gd name="connsiteY4" fmla="*/ 29270 h 180000"/>
                <a:gd name="connsiteX5" fmla="*/ 83755 w 168364"/>
                <a:gd name="connsiteY5" fmla="*/ 37947 h 180000"/>
                <a:gd name="connsiteX6" fmla="*/ 83399 w 168364"/>
                <a:gd name="connsiteY6" fmla="*/ 46700 h 180000"/>
                <a:gd name="connsiteX7" fmla="*/ 83550 w 168364"/>
                <a:gd name="connsiteY7" fmla="*/ 63560 h 180000"/>
                <a:gd name="connsiteX8" fmla="*/ 83804 w 168364"/>
                <a:gd name="connsiteY8" fmla="*/ 97283 h 180000"/>
                <a:gd name="connsiteX9" fmla="*/ 83895 w 168364"/>
                <a:gd name="connsiteY9" fmla="*/ 114144 h 180000"/>
                <a:gd name="connsiteX10" fmla="*/ 83918 w 168364"/>
                <a:gd name="connsiteY10" fmla="*/ 122574 h 180000"/>
                <a:gd name="connsiteX11" fmla="*/ 83972 w 168364"/>
                <a:gd name="connsiteY11" fmla="*/ 126766 h 180000"/>
                <a:gd name="connsiteX12" fmla="*/ 83870 w 168364"/>
                <a:gd name="connsiteY12" fmla="*/ 130833 h 180000"/>
                <a:gd name="connsiteX13" fmla="*/ 82835 w 168364"/>
                <a:gd name="connsiteY13" fmla="*/ 138946 h 180000"/>
                <a:gd name="connsiteX14" fmla="*/ 80283 w 168364"/>
                <a:gd name="connsiteY14" fmla="*/ 146778 h 180000"/>
                <a:gd name="connsiteX15" fmla="*/ 70811 w 168364"/>
                <a:gd name="connsiteY15" fmla="*/ 160213 h 180000"/>
                <a:gd name="connsiteX16" fmla="*/ 40861 w 168364"/>
                <a:gd name="connsiteY16" fmla="*/ 170831 h 180000"/>
                <a:gd name="connsiteX17" fmla="*/ 25320 w 168364"/>
                <a:gd name="connsiteY17" fmla="*/ 166293 h 180000"/>
                <a:gd name="connsiteX18" fmla="*/ 12913 w 168364"/>
                <a:gd name="connsiteY18" fmla="*/ 155594 h 180000"/>
                <a:gd name="connsiteX19" fmla="*/ 8459 w 168364"/>
                <a:gd name="connsiteY19" fmla="*/ 148573 h 180000"/>
                <a:gd name="connsiteX20" fmla="*/ 5364 w 168364"/>
                <a:gd name="connsiteY20" fmla="*/ 140823 h 180000"/>
                <a:gd name="connsiteX21" fmla="*/ 4114 w 168364"/>
                <a:gd name="connsiteY21" fmla="*/ 124359 h 180000"/>
                <a:gd name="connsiteX22" fmla="*/ 5978 w 168364"/>
                <a:gd name="connsiteY22" fmla="*/ 116381 h 180000"/>
                <a:gd name="connsiteX23" fmla="*/ 9184 w 168364"/>
                <a:gd name="connsiteY23" fmla="*/ 109019 h 180000"/>
                <a:gd name="connsiteX24" fmla="*/ 13489 w 168364"/>
                <a:gd name="connsiteY24" fmla="*/ 102563 h 180000"/>
                <a:gd name="connsiteX25" fmla="*/ 18743 w 168364"/>
                <a:gd name="connsiteY25" fmla="*/ 97234 h 180000"/>
                <a:gd name="connsiteX26" fmla="*/ 46545 w 168364"/>
                <a:gd name="connsiteY26" fmla="*/ 88133 h 180000"/>
                <a:gd name="connsiteX27" fmla="*/ 78330 w 168364"/>
                <a:gd name="connsiteY27" fmla="*/ 88248 h 180000"/>
                <a:gd name="connsiteX28" fmla="*/ 78249 w 168364"/>
                <a:gd name="connsiteY28" fmla="*/ 76731 h 180000"/>
                <a:gd name="connsiteX29" fmla="*/ 46600 w 168364"/>
                <a:gd name="connsiteY29" fmla="*/ 78495 h 180000"/>
                <a:gd name="connsiteX30" fmla="*/ 29448 w 168364"/>
                <a:gd name="connsiteY30" fmla="*/ 82762 h 180000"/>
                <a:gd name="connsiteX31" fmla="*/ 21657 w 168364"/>
                <a:gd name="connsiteY31" fmla="*/ 87032 h 180000"/>
                <a:gd name="connsiteX32" fmla="*/ 14805 w 168364"/>
                <a:gd name="connsiteY32" fmla="*/ 92612 h 180000"/>
                <a:gd name="connsiteX33" fmla="*/ 9193 w 168364"/>
                <a:gd name="connsiteY33" fmla="*/ 99394 h 180000"/>
                <a:gd name="connsiteX34" fmla="*/ 4917 w 168364"/>
                <a:gd name="connsiteY34" fmla="*/ 107074 h 180000"/>
                <a:gd name="connsiteX35" fmla="*/ 268 w 168364"/>
                <a:gd name="connsiteY35" fmla="*/ 124078 h 180000"/>
                <a:gd name="connsiteX36" fmla="*/ 1415 w 168364"/>
                <a:gd name="connsiteY36" fmla="*/ 142167 h 180000"/>
                <a:gd name="connsiteX37" fmla="*/ 8733 w 168364"/>
                <a:gd name="connsiteY37" fmla="*/ 159102 h 180000"/>
                <a:gd name="connsiteX38" fmla="*/ 22162 w 168364"/>
                <a:gd name="connsiteY38" fmla="*/ 172517 h 180000"/>
                <a:gd name="connsiteX39" fmla="*/ 40253 w 168364"/>
                <a:gd name="connsiteY39" fmla="*/ 179417 h 180000"/>
                <a:gd name="connsiteX40" fmla="*/ 42662 w 168364"/>
                <a:gd name="connsiteY40" fmla="*/ 179732 h 180000"/>
                <a:gd name="connsiteX41" fmla="*/ 45116 w 168364"/>
                <a:gd name="connsiteY41" fmla="*/ 179934 h 180000"/>
                <a:gd name="connsiteX42" fmla="*/ 47629 w 168364"/>
                <a:gd name="connsiteY42" fmla="*/ 179995 h 180000"/>
                <a:gd name="connsiteX43" fmla="*/ 50143 w 168364"/>
                <a:gd name="connsiteY43" fmla="*/ 179915 h 180000"/>
                <a:gd name="connsiteX44" fmla="*/ 60062 w 168364"/>
                <a:gd name="connsiteY44" fmla="*/ 178197 h 180000"/>
                <a:gd name="connsiteX45" fmla="*/ 69461 w 168364"/>
                <a:gd name="connsiteY45" fmla="*/ 174417 h 180000"/>
                <a:gd name="connsiteX46" fmla="*/ 77973 w 168364"/>
                <a:gd name="connsiteY46" fmla="*/ 168724 h 180000"/>
                <a:gd name="connsiteX47" fmla="*/ 90805 w 168364"/>
                <a:gd name="connsiteY47" fmla="*/ 152404 h 180000"/>
                <a:gd name="connsiteX48" fmla="*/ 91954 w 168364"/>
                <a:gd name="connsiteY48" fmla="*/ 150024 h 180000"/>
                <a:gd name="connsiteX49" fmla="*/ 92969 w 168364"/>
                <a:gd name="connsiteY49" fmla="*/ 147580 h 180000"/>
                <a:gd name="connsiteX50" fmla="*/ 94614 w 168364"/>
                <a:gd name="connsiteY50" fmla="*/ 142546 h 180000"/>
                <a:gd name="connsiteX51" fmla="*/ 96485 w 168364"/>
                <a:gd name="connsiteY51" fmla="*/ 132170 h 180000"/>
                <a:gd name="connsiteX52" fmla="*/ 96842 w 168364"/>
                <a:gd name="connsiteY52" fmla="*/ 126947 h 180000"/>
                <a:gd name="connsiteX53" fmla="*/ 96927 w 168364"/>
                <a:gd name="connsiteY53" fmla="*/ 124683 h 180000"/>
                <a:gd name="connsiteX54" fmla="*/ 97033 w 168364"/>
                <a:gd name="connsiteY54" fmla="*/ 122574 h 180000"/>
                <a:gd name="connsiteX55" fmla="*/ 97424 w 168364"/>
                <a:gd name="connsiteY55" fmla="*/ 114144 h 180000"/>
                <a:gd name="connsiteX56" fmla="*/ 97795 w 168364"/>
                <a:gd name="connsiteY56" fmla="*/ 97283 h 180000"/>
                <a:gd name="connsiteX57" fmla="*/ 98508 w 168364"/>
                <a:gd name="connsiteY57" fmla="*/ 63560 h 180000"/>
                <a:gd name="connsiteX58" fmla="*/ 98851 w 168364"/>
                <a:gd name="connsiteY58" fmla="*/ 46700 h 180000"/>
                <a:gd name="connsiteX59" fmla="*/ 98885 w 168364"/>
                <a:gd name="connsiteY59" fmla="*/ 44592 h 180000"/>
                <a:gd name="connsiteX60" fmla="*/ 98896 w 168364"/>
                <a:gd name="connsiteY60" fmla="*/ 44088 h 180000"/>
                <a:gd name="connsiteX61" fmla="*/ 98917 w 168364"/>
                <a:gd name="connsiteY61" fmla="*/ 43735 h 180000"/>
                <a:gd name="connsiteX62" fmla="*/ 98952 w 168364"/>
                <a:gd name="connsiteY62" fmla="*/ 43029 h 180000"/>
                <a:gd name="connsiteX63" fmla="*/ 99265 w 168364"/>
                <a:gd name="connsiteY63" fmla="*/ 40244 h 180000"/>
                <a:gd name="connsiteX64" fmla="*/ 100628 w 168364"/>
                <a:gd name="connsiteY64" fmla="*/ 34874 h 180000"/>
                <a:gd name="connsiteX65" fmla="*/ 106276 w 168364"/>
                <a:gd name="connsiteY65" fmla="*/ 25487 h 180000"/>
                <a:gd name="connsiteX66" fmla="*/ 115005 w 168364"/>
                <a:gd name="connsiteY66" fmla="*/ 19067 h 180000"/>
                <a:gd name="connsiteX67" fmla="*/ 125524 w 168364"/>
                <a:gd name="connsiteY67" fmla="*/ 16828 h 180000"/>
                <a:gd name="connsiteX68" fmla="*/ 136151 w 168364"/>
                <a:gd name="connsiteY68" fmla="*/ 18944 h 180000"/>
                <a:gd name="connsiteX69" fmla="*/ 145188 w 168364"/>
                <a:gd name="connsiteY69" fmla="*/ 25382 h 180000"/>
                <a:gd name="connsiteX70" fmla="*/ 151112 w 168364"/>
                <a:gd name="connsiteY70" fmla="*/ 35099 h 180000"/>
                <a:gd name="connsiteX71" fmla="*/ 152840 w 168364"/>
                <a:gd name="connsiteY71" fmla="*/ 46643 h 180000"/>
                <a:gd name="connsiteX72" fmla="*/ 150001 w 168364"/>
                <a:gd name="connsiteY72" fmla="*/ 58108 h 180000"/>
                <a:gd name="connsiteX73" fmla="*/ 142790 w 168364"/>
                <a:gd name="connsiteY73" fmla="*/ 67583 h 180000"/>
                <a:gd name="connsiteX74" fmla="*/ 132374 w 168364"/>
                <a:gd name="connsiteY74" fmla="*/ 73227 h 180000"/>
                <a:gd name="connsiteX75" fmla="*/ 126502 w 168364"/>
                <a:gd name="connsiteY75" fmla="*/ 74349 h 180000"/>
                <a:gd name="connsiteX76" fmla="*/ 125748 w 168364"/>
                <a:gd name="connsiteY76" fmla="*/ 74396 h 180000"/>
                <a:gd name="connsiteX77" fmla="*/ 124922 w 168364"/>
                <a:gd name="connsiteY77" fmla="*/ 74443 h 180000"/>
                <a:gd name="connsiteX78" fmla="*/ 122888 w 168364"/>
                <a:gd name="connsiteY78" fmla="*/ 74500 h 180000"/>
                <a:gd name="connsiteX79" fmla="*/ 118821 w 168364"/>
                <a:gd name="connsiteY79" fmla="*/ 74612 h 180000"/>
                <a:gd name="connsiteX80" fmla="*/ 103671 w 168364"/>
                <a:gd name="connsiteY80" fmla="*/ 75031 h 180000"/>
                <a:gd name="connsiteX81" fmla="*/ 103392 w 168364"/>
                <a:gd name="connsiteY81" fmla="*/ 88272 h 180000"/>
                <a:gd name="connsiteX82" fmla="*/ 118821 w 168364"/>
                <a:gd name="connsiteY82" fmla="*/ 88483 h 180000"/>
                <a:gd name="connsiteX83" fmla="*/ 122888 w 168364"/>
                <a:gd name="connsiteY83" fmla="*/ 88538 h 180000"/>
                <a:gd name="connsiteX84" fmla="*/ 124922 w 168364"/>
                <a:gd name="connsiteY84" fmla="*/ 88566 h 180000"/>
                <a:gd name="connsiteX85" fmla="*/ 127099 w 168364"/>
                <a:gd name="connsiteY85" fmla="*/ 88546 h 180000"/>
                <a:gd name="connsiteX86" fmla="*/ 135840 w 168364"/>
                <a:gd name="connsiteY86" fmla="*/ 87335 h 180000"/>
                <a:gd name="connsiteX87" fmla="*/ 151768 w 168364"/>
                <a:gd name="connsiteY87" fmla="*/ 79516 h 180000"/>
                <a:gd name="connsiteX88" fmla="*/ 163197 w 168364"/>
                <a:gd name="connsiteY88" fmla="*/ 65559 h 180000"/>
                <a:gd name="connsiteX89" fmla="*/ 166077 w 168364"/>
                <a:gd name="connsiteY89" fmla="*/ 298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8364" h="180000">
                  <a:moveTo>
                    <a:pt x="166077" y="29883"/>
                  </a:moveTo>
                  <a:cubicBezTo>
                    <a:pt x="164171" y="24081"/>
                    <a:pt x="161114" y="18676"/>
                    <a:pt x="157088" y="14206"/>
                  </a:cubicBezTo>
                  <a:cubicBezTo>
                    <a:pt x="153076" y="9726"/>
                    <a:pt x="148178" y="6125"/>
                    <a:pt x="142797" y="3688"/>
                  </a:cubicBezTo>
                  <a:cubicBezTo>
                    <a:pt x="132026" y="-1246"/>
                    <a:pt x="119385" y="-1206"/>
                    <a:pt x="108728" y="3667"/>
                  </a:cubicBezTo>
                  <a:cubicBezTo>
                    <a:pt x="98042" y="8485"/>
                    <a:pt x="89602" y="18011"/>
                    <a:pt x="85767" y="29270"/>
                  </a:cubicBezTo>
                  <a:cubicBezTo>
                    <a:pt x="84809" y="32083"/>
                    <a:pt x="84134" y="34997"/>
                    <a:pt x="83755" y="37947"/>
                  </a:cubicBezTo>
                  <a:cubicBezTo>
                    <a:pt x="83350" y="40869"/>
                    <a:pt x="83352" y="43966"/>
                    <a:pt x="83399" y="46700"/>
                  </a:cubicBezTo>
                  <a:lnTo>
                    <a:pt x="83550" y="63560"/>
                  </a:lnTo>
                  <a:lnTo>
                    <a:pt x="83804" y="97283"/>
                  </a:lnTo>
                  <a:lnTo>
                    <a:pt x="83895" y="114144"/>
                  </a:lnTo>
                  <a:cubicBezTo>
                    <a:pt x="83906" y="116954"/>
                    <a:pt x="83875" y="119764"/>
                    <a:pt x="83918" y="122574"/>
                  </a:cubicBezTo>
                  <a:cubicBezTo>
                    <a:pt x="83933" y="123969"/>
                    <a:pt x="83981" y="125408"/>
                    <a:pt x="83972" y="126766"/>
                  </a:cubicBezTo>
                  <a:cubicBezTo>
                    <a:pt x="83990" y="128123"/>
                    <a:pt x="83896" y="129473"/>
                    <a:pt x="83870" y="130833"/>
                  </a:cubicBezTo>
                  <a:cubicBezTo>
                    <a:pt x="83698" y="133540"/>
                    <a:pt x="83400" y="136260"/>
                    <a:pt x="82835" y="138946"/>
                  </a:cubicBezTo>
                  <a:cubicBezTo>
                    <a:pt x="82287" y="141637"/>
                    <a:pt x="81407" y="144264"/>
                    <a:pt x="80283" y="146778"/>
                  </a:cubicBezTo>
                  <a:cubicBezTo>
                    <a:pt x="78025" y="151799"/>
                    <a:pt x="74834" y="156445"/>
                    <a:pt x="70811" y="160213"/>
                  </a:cubicBezTo>
                  <a:cubicBezTo>
                    <a:pt x="62742" y="167701"/>
                    <a:pt x="51696" y="171783"/>
                    <a:pt x="40861" y="170831"/>
                  </a:cubicBezTo>
                  <a:cubicBezTo>
                    <a:pt x="35451" y="170460"/>
                    <a:pt x="30117" y="168906"/>
                    <a:pt x="25320" y="166293"/>
                  </a:cubicBezTo>
                  <a:cubicBezTo>
                    <a:pt x="20512" y="163688"/>
                    <a:pt x="16281" y="159987"/>
                    <a:pt x="12913" y="155594"/>
                  </a:cubicBezTo>
                  <a:cubicBezTo>
                    <a:pt x="11221" y="153403"/>
                    <a:pt x="9731" y="151047"/>
                    <a:pt x="8459" y="148573"/>
                  </a:cubicBezTo>
                  <a:cubicBezTo>
                    <a:pt x="7185" y="146102"/>
                    <a:pt x="6110" y="143513"/>
                    <a:pt x="5364" y="140823"/>
                  </a:cubicBezTo>
                  <a:cubicBezTo>
                    <a:pt x="3752" y="135478"/>
                    <a:pt x="3380" y="129781"/>
                    <a:pt x="4114" y="124359"/>
                  </a:cubicBezTo>
                  <a:cubicBezTo>
                    <a:pt x="4516" y="121642"/>
                    <a:pt x="5143" y="118963"/>
                    <a:pt x="5978" y="116381"/>
                  </a:cubicBezTo>
                  <a:cubicBezTo>
                    <a:pt x="6849" y="113809"/>
                    <a:pt x="7925" y="111339"/>
                    <a:pt x="9184" y="109019"/>
                  </a:cubicBezTo>
                  <a:cubicBezTo>
                    <a:pt x="10423" y="106690"/>
                    <a:pt x="11892" y="104537"/>
                    <a:pt x="13489" y="102563"/>
                  </a:cubicBezTo>
                  <a:cubicBezTo>
                    <a:pt x="15061" y="100570"/>
                    <a:pt x="16812" y="98767"/>
                    <a:pt x="18743" y="97234"/>
                  </a:cubicBezTo>
                  <a:cubicBezTo>
                    <a:pt x="26293" y="90896"/>
                    <a:pt x="36309" y="88171"/>
                    <a:pt x="46545" y="88133"/>
                  </a:cubicBezTo>
                  <a:cubicBezTo>
                    <a:pt x="57140" y="88149"/>
                    <a:pt x="67734" y="88311"/>
                    <a:pt x="78330" y="88248"/>
                  </a:cubicBezTo>
                  <a:lnTo>
                    <a:pt x="78249" y="76731"/>
                  </a:lnTo>
                  <a:cubicBezTo>
                    <a:pt x="67701" y="76964"/>
                    <a:pt x="57147" y="77697"/>
                    <a:pt x="46600" y="78495"/>
                  </a:cubicBezTo>
                  <a:cubicBezTo>
                    <a:pt x="40718" y="78945"/>
                    <a:pt x="34908" y="80410"/>
                    <a:pt x="29448" y="82762"/>
                  </a:cubicBezTo>
                  <a:cubicBezTo>
                    <a:pt x="26715" y="83919"/>
                    <a:pt x="24119" y="85401"/>
                    <a:pt x="21657" y="87032"/>
                  </a:cubicBezTo>
                  <a:cubicBezTo>
                    <a:pt x="19206" y="88685"/>
                    <a:pt x="16878" y="90516"/>
                    <a:pt x="14805" y="92612"/>
                  </a:cubicBezTo>
                  <a:cubicBezTo>
                    <a:pt x="12694" y="94663"/>
                    <a:pt x="10843" y="96970"/>
                    <a:pt x="9193" y="99394"/>
                  </a:cubicBezTo>
                  <a:cubicBezTo>
                    <a:pt x="7536" y="101816"/>
                    <a:pt x="6088" y="104382"/>
                    <a:pt x="4917" y="107074"/>
                  </a:cubicBezTo>
                  <a:cubicBezTo>
                    <a:pt x="2470" y="112420"/>
                    <a:pt x="902" y="118142"/>
                    <a:pt x="268" y="124078"/>
                  </a:cubicBezTo>
                  <a:cubicBezTo>
                    <a:pt x="-318" y="130069"/>
                    <a:pt x="53" y="136209"/>
                    <a:pt x="1415" y="142167"/>
                  </a:cubicBezTo>
                  <a:cubicBezTo>
                    <a:pt x="2801" y="148124"/>
                    <a:pt x="5259" y="153887"/>
                    <a:pt x="8733" y="159102"/>
                  </a:cubicBezTo>
                  <a:cubicBezTo>
                    <a:pt x="12216" y="164297"/>
                    <a:pt x="16745" y="168962"/>
                    <a:pt x="22162" y="172517"/>
                  </a:cubicBezTo>
                  <a:cubicBezTo>
                    <a:pt x="27569" y="176064"/>
                    <a:pt x="33839" y="178449"/>
                    <a:pt x="40253" y="179417"/>
                  </a:cubicBezTo>
                  <a:cubicBezTo>
                    <a:pt x="41056" y="179568"/>
                    <a:pt x="41857" y="179645"/>
                    <a:pt x="42662" y="179732"/>
                  </a:cubicBezTo>
                  <a:cubicBezTo>
                    <a:pt x="43465" y="179822"/>
                    <a:pt x="44270" y="179908"/>
                    <a:pt x="45116" y="179934"/>
                  </a:cubicBezTo>
                  <a:cubicBezTo>
                    <a:pt x="45954" y="179981"/>
                    <a:pt x="46792" y="180013"/>
                    <a:pt x="47629" y="179995"/>
                  </a:cubicBezTo>
                  <a:cubicBezTo>
                    <a:pt x="48469" y="180000"/>
                    <a:pt x="49308" y="179978"/>
                    <a:pt x="50143" y="179915"/>
                  </a:cubicBezTo>
                  <a:cubicBezTo>
                    <a:pt x="53497" y="179730"/>
                    <a:pt x="56829" y="179143"/>
                    <a:pt x="60062" y="178197"/>
                  </a:cubicBezTo>
                  <a:cubicBezTo>
                    <a:pt x="63298" y="177260"/>
                    <a:pt x="66448" y="175990"/>
                    <a:pt x="69461" y="174417"/>
                  </a:cubicBezTo>
                  <a:cubicBezTo>
                    <a:pt x="72477" y="172845"/>
                    <a:pt x="75309" y="170900"/>
                    <a:pt x="77973" y="168724"/>
                  </a:cubicBezTo>
                  <a:cubicBezTo>
                    <a:pt x="83247" y="164295"/>
                    <a:pt x="87587" y="158661"/>
                    <a:pt x="90805" y="152404"/>
                  </a:cubicBezTo>
                  <a:cubicBezTo>
                    <a:pt x="91220" y="151627"/>
                    <a:pt x="91598" y="150831"/>
                    <a:pt x="91954" y="150024"/>
                  </a:cubicBezTo>
                  <a:cubicBezTo>
                    <a:pt x="92324" y="149223"/>
                    <a:pt x="92658" y="148407"/>
                    <a:pt x="92969" y="147580"/>
                  </a:cubicBezTo>
                  <a:cubicBezTo>
                    <a:pt x="93632" y="145944"/>
                    <a:pt x="94169" y="144255"/>
                    <a:pt x="94614" y="142546"/>
                  </a:cubicBezTo>
                  <a:cubicBezTo>
                    <a:pt x="95531" y="139134"/>
                    <a:pt x="96102" y="135649"/>
                    <a:pt x="96485" y="132170"/>
                  </a:cubicBezTo>
                  <a:cubicBezTo>
                    <a:pt x="96619" y="130427"/>
                    <a:pt x="96793" y="128687"/>
                    <a:pt x="96842" y="126947"/>
                  </a:cubicBezTo>
                  <a:lnTo>
                    <a:pt x="96927" y="124683"/>
                  </a:lnTo>
                  <a:lnTo>
                    <a:pt x="97033" y="122574"/>
                  </a:lnTo>
                  <a:lnTo>
                    <a:pt x="97424" y="114144"/>
                  </a:lnTo>
                  <a:lnTo>
                    <a:pt x="97795" y="97283"/>
                  </a:lnTo>
                  <a:lnTo>
                    <a:pt x="98508" y="63560"/>
                  </a:lnTo>
                  <a:lnTo>
                    <a:pt x="98851" y="46700"/>
                  </a:lnTo>
                  <a:lnTo>
                    <a:pt x="98885" y="44592"/>
                  </a:lnTo>
                  <a:lnTo>
                    <a:pt x="98896" y="44088"/>
                  </a:lnTo>
                  <a:lnTo>
                    <a:pt x="98917" y="43735"/>
                  </a:lnTo>
                  <a:lnTo>
                    <a:pt x="98952" y="43029"/>
                  </a:lnTo>
                  <a:cubicBezTo>
                    <a:pt x="99012" y="42092"/>
                    <a:pt x="99118" y="41162"/>
                    <a:pt x="99265" y="40244"/>
                  </a:cubicBezTo>
                  <a:cubicBezTo>
                    <a:pt x="99573" y="38410"/>
                    <a:pt x="99996" y="36606"/>
                    <a:pt x="100628" y="34874"/>
                  </a:cubicBezTo>
                  <a:cubicBezTo>
                    <a:pt x="101881" y="31406"/>
                    <a:pt x="103851" y="28230"/>
                    <a:pt x="106276" y="25487"/>
                  </a:cubicBezTo>
                  <a:cubicBezTo>
                    <a:pt x="108725" y="22761"/>
                    <a:pt x="111718" y="20553"/>
                    <a:pt x="115005" y="19067"/>
                  </a:cubicBezTo>
                  <a:cubicBezTo>
                    <a:pt x="118298" y="17586"/>
                    <a:pt x="121873" y="16835"/>
                    <a:pt x="125524" y="16828"/>
                  </a:cubicBezTo>
                  <a:cubicBezTo>
                    <a:pt x="129172" y="16766"/>
                    <a:pt x="132785" y="17482"/>
                    <a:pt x="136151" y="18944"/>
                  </a:cubicBezTo>
                  <a:cubicBezTo>
                    <a:pt x="139513" y="20402"/>
                    <a:pt x="142622" y="22604"/>
                    <a:pt x="145188" y="25382"/>
                  </a:cubicBezTo>
                  <a:cubicBezTo>
                    <a:pt x="147734" y="28174"/>
                    <a:pt x="149796" y="31472"/>
                    <a:pt x="151112" y="35099"/>
                  </a:cubicBezTo>
                  <a:cubicBezTo>
                    <a:pt x="152436" y="38714"/>
                    <a:pt x="153031" y="42672"/>
                    <a:pt x="152840" y="46643"/>
                  </a:cubicBezTo>
                  <a:cubicBezTo>
                    <a:pt x="152665" y="50592"/>
                    <a:pt x="151717" y="54506"/>
                    <a:pt x="150001" y="58108"/>
                  </a:cubicBezTo>
                  <a:cubicBezTo>
                    <a:pt x="148276" y="61691"/>
                    <a:pt x="145842" y="64995"/>
                    <a:pt x="142790" y="67583"/>
                  </a:cubicBezTo>
                  <a:cubicBezTo>
                    <a:pt x="139748" y="70174"/>
                    <a:pt x="136188" y="72123"/>
                    <a:pt x="132374" y="73227"/>
                  </a:cubicBezTo>
                  <a:cubicBezTo>
                    <a:pt x="130471" y="73796"/>
                    <a:pt x="128506" y="74183"/>
                    <a:pt x="126502" y="74349"/>
                  </a:cubicBezTo>
                  <a:lnTo>
                    <a:pt x="125748" y="74396"/>
                  </a:lnTo>
                  <a:cubicBezTo>
                    <a:pt x="125474" y="74411"/>
                    <a:pt x="125302" y="74438"/>
                    <a:pt x="124922" y="74443"/>
                  </a:cubicBezTo>
                  <a:lnTo>
                    <a:pt x="122888" y="74500"/>
                  </a:lnTo>
                  <a:lnTo>
                    <a:pt x="118821" y="74612"/>
                  </a:lnTo>
                  <a:lnTo>
                    <a:pt x="103671" y="75031"/>
                  </a:lnTo>
                  <a:lnTo>
                    <a:pt x="103392" y="88272"/>
                  </a:lnTo>
                  <a:lnTo>
                    <a:pt x="118821" y="88483"/>
                  </a:lnTo>
                  <a:lnTo>
                    <a:pt x="122888" y="88538"/>
                  </a:lnTo>
                  <a:lnTo>
                    <a:pt x="124922" y="88566"/>
                  </a:lnTo>
                  <a:lnTo>
                    <a:pt x="127099" y="88546"/>
                  </a:lnTo>
                  <a:cubicBezTo>
                    <a:pt x="130036" y="88453"/>
                    <a:pt x="132971" y="88045"/>
                    <a:pt x="135840" y="87335"/>
                  </a:cubicBezTo>
                  <a:cubicBezTo>
                    <a:pt x="141590" y="85945"/>
                    <a:pt x="147066" y="83261"/>
                    <a:pt x="151768" y="79516"/>
                  </a:cubicBezTo>
                  <a:cubicBezTo>
                    <a:pt x="156492" y="75792"/>
                    <a:pt x="160359" y="70949"/>
                    <a:pt x="163197" y="65559"/>
                  </a:cubicBezTo>
                  <a:cubicBezTo>
                    <a:pt x="168887" y="54730"/>
                    <a:pt x="169925" y="41498"/>
                    <a:pt x="166077" y="29883"/>
                  </a:cubicBezTo>
                </a:path>
              </a:pathLst>
            </a:custGeom>
            <a:solidFill>
              <a:schemeClr val="accent1"/>
            </a:solidFill>
            <a:ln w="16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521" r:id="rId3"/>
    <p:sldLayoutId id="2147484787" r:id="rId4"/>
    <p:sldLayoutId id="2147484788" r:id="rId5"/>
    <p:sldLayoutId id="2147484789" r:id="rId6"/>
    <p:sldLayoutId id="2147484790" r:id="rId7"/>
    <p:sldLayoutId id="2147484791" r:id="rId8"/>
    <p:sldLayoutId id="2147484792" r:id="rId9"/>
    <p:sldLayoutId id="2147484793" r:id="rId10"/>
    <p:sldLayoutId id="2147484794" r:id="rId11"/>
    <p:sldLayoutId id="2147484795" r:id="rId12"/>
    <p:sldLayoutId id="2147484796" r:id="rId13"/>
    <p:sldLayoutId id="2147484797" r:id="rId14"/>
    <p:sldLayoutId id="2147484798" r:id="rId15"/>
    <p:sldLayoutId id="2147484799" r:id="rId16"/>
    <p:sldLayoutId id="2147484800" r:id="rId17"/>
    <p:sldLayoutId id="2147484802" r:id="rId18"/>
    <p:sldLayoutId id="2147484803" r:id="rId19"/>
    <p:sldLayoutId id="2147484804" r:id="rId20"/>
    <p:sldLayoutId id="2147484805" r:id="rId21"/>
    <p:sldLayoutId id="2147484806" r:id="rId22"/>
    <p:sldLayoutId id="2147484807" r:id="rId23"/>
    <p:sldLayoutId id="2147484808" r:id="rId24"/>
    <p:sldLayoutId id="2147484809" r:id="rId25"/>
    <p:sldLayoutId id="2147484810" r:id="rId26"/>
    <p:sldLayoutId id="2147484811" r:id="rId27"/>
    <p:sldLayoutId id="2147484812" r:id="rId28"/>
    <p:sldLayoutId id="2147484813" r:id="rId29"/>
    <p:sldLayoutId id="2147484814" r:id="rId30"/>
    <p:sldLayoutId id="2147484815" r:id="rId31"/>
    <p:sldLayoutId id="2147484816" r:id="rId32"/>
    <p:sldLayoutId id="2147484817" r:id="rId33"/>
    <p:sldLayoutId id="2147484818" r:id="rId34"/>
    <p:sldLayoutId id="2147484819" r:id="rId35"/>
    <p:sldLayoutId id="2147484820" r:id="rId36"/>
    <p:sldLayoutId id="2147484821" r:id="rId37"/>
    <p:sldLayoutId id="2147484083" r:id="rId38"/>
    <p:sldLayoutId id="2147484822" r:id="rId39"/>
    <p:sldLayoutId id="2147484057" r:id="rId40"/>
    <p:sldLayoutId id="2147484058" r:id="rId41"/>
    <p:sldLayoutId id="2147484166" r:id="rId42"/>
    <p:sldLayoutId id="2147484823" r:id="rId43"/>
    <p:sldLayoutId id="2147484824" r:id="rId44"/>
    <p:sldLayoutId id="2147484396" r:id="rId45"/>
    <p:sldLayoutId id="2147484584" r:id="rId46"/>
    <p:sldLayoutId id="2147484783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3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58CA-3EB0-FA47-8FAD-BFDE88A39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9867"/>
            <a:ext cx="7437120" cy="1723814"/>
          </a:xfrm>
        </p:spPr>
        <p:txBody>
          <a:bodyPr>
            <a:normAutofit fontScale="90000"/>
          </a:bodyPr>
          <a:lstStyle/>
          <a:p>
            <a:r>
              <a:rPr lang="en-US" dirty="0"/>
              <a:t>WEEK 3 : MODEL SELECTION, TRAINING, HYPERPARAMETER TUNING, 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E7C3D-2084-D343-802D-C00E940A6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7437120" cy="2285999"/>
          </a:xfrm>
        </p:spPr>
        <p:txBody>
          <a:bodyPr>
            <a:normAutofit/>
          </a:bodyPr>
          <a:lstStyle/>
          <a:p>
            <a:r>
              <a:rPr lang="en-US" sz="2000" b="1" dirty="0"/>
              <a:t>ISHAN BORKER</a:t>
            </a:r>
          </a:p>
        </p:txBody>
      </p:sp>
    </p:spTree>
    <p:extLst>
      <p:ext uri="{BB962C8B-B14F-4D97-AF65-F5344CB8AC3E}">
        <p14:creationId xmlns:p14="http://schemas.microsoft.com/office/powerpoint/2010/main" val="4230321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7069-2DA6-4018-7D7A-CFC2D5E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FA2-0C81-0998-ECA8-4288AFA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797259"/>
            <a:ext cx="11469600" cy="5228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F21-E2FD-2C26-5CEF-B75EF5E6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9D0D-8EA9-7EED-9231-3016B8D2E552}"/>
              </a:ext>
            </a:extLst>
          </p:cNvPr>
          <p:cNvSpPr txBox="1"/>
          <p:nvPr/>
        </p:nvSpPr>
        <p:spPr>
          <a:xfrm>
            <a:off x="5809806" y="2339194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Performance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2943E-F358-74DA-8A5C-7391C070DC37}"/>
              </a:ext>
            </a:extLst>
          </p:cNvPr>
          <p:cNvSpPr txBox="1"/>
          <p:nvPr/>
        </p:nvSpPr>
        <p:spPr>
          <a:xfrm>
            <a:off x="5921223" y="1122520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Confusion Matrix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8E2FB-513F-DD0F-65AF-A355C96F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23" y="1547463"/>
            <a:ext cx="1854857" cy="753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8E480-0568-38BD-392B-2A82DE9D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68" y="2722992"/>
            <a:ext cx="5379968" cy="37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7069-2DA6-4018-7D7A-CFC2D5E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FA2-0C81-0998-ECA8-4288AFA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14636"/>
            <a:ext cx="11469600" cy="5228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Voting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F21-E2FD-2C26-5CEF-B75EF5E6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FA469F-B87A-A8EC-162D-FE79614C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04" y="1276527"/>
            <a:ext cx="3435527" cy="685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7D094-5E80-83B3-72B6-C668F127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04" y="2062257"/>
            <a:ext cx="3435527" cy="20829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2FAF95-C8CE-D3E3-BC79-DEACC2F1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05" y="4245059"/>
            <a:ext cx="3435526" cy="20956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9514D8-1971-1867-99B4-74B10828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659" y="1276527"/>
            <a:ext cx="4668513" cy="2755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2D7F85-7B6C-C52C-4EA0-AF8CAFE97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659" y="4126485"/>
            <a:ext cx="4668513" cy="16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3F23-CA3B-FDFF-2B39-193D979D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90E2D-605F-D160-B4CB-CC4C694A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Process of finding the right combination of hyperparameter values to achieve maximum performance on the data in a reasonable amount of time</a:t>
            </a:r>
          </a:p>
          <a:p>
            <a:r>
              <a:rPr lang="en-US" b="1" i="0" u="sng" dirty="0">
                <a:effectLst/>
              </a:rPr>
              <a:t>GridSearch CV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Process of performing hyperparameter tuning in order to determine the optimal values for a given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Tries all the combinations of the values passed in the dictionary and evaluates the model for each combination using the Cross-Validation method</a:t>
            </a:r>
          </a:p>
          <a:p>
            <a:endParaRPr lang="en-US" b="0" i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008B7-F233-5D64-80D0-53299E6C8B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F8E1-ADF1-10A1-6014-09DD4FD7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701" y="3429000"/>
            <a:ext cx="5003918" cy="180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04EF0-FDE4-BA30-D4E6-CD1AE545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223" y="5633185"/>
            <a:ext cx="6605421" cy="5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668F-1771-898B-7946-F3ED2A04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492E-918A-2086-4FD6-F017F135E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3C482E-AA22-823A-C0AF-EB519099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DDCFC9-BCA0-5BCB-CF6C-B28F31E0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87" y="1453415"/>
            <a:ext cx="6942413" cy="3323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3D9145-4D94-1EBA-703F-8963BA1D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08" y="4957011"/>
            <a:ext cx="6959992" cy="8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5B11-CA9F-71DA-B120-178BB198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F5AE-8BF5-0DBE-4158-591D6A0D5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F13CF-927F-3B18-C9E6-2C09C1C66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0C6D3-0CBD-1D9C-E13B-0AB54B6D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10" y="957971"/>
            <a:ext cx="4700546" cy="4855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73ED1-728B-5364-6F42-E6CAF0D6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848" y="5929015"/>
            <a:ext cx="5596766" cy="4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98F6-3769-B20F-C296-E163796E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8005-3B4E-39E5-7476-630844BA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9CB0B-4ED6-9542-A65D-E38D98D9A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91271-611D-103E-605E-619DCB3A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197768"/>
            <a:ext cx="6723448" cy="4238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64F28-865B-6929-BB88-077DBF2A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0" y="5595122"/>
            <a:ext cx="6722058" cy="455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D1248-1854-A7EB-3B74-5FB933378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63" y="1171298"/>
            <a:ext cx="4388382" cy="42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7C00-AC41-38A9-55B9-AB359363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D9B3-FE58-B9CE-A31D-F51AD9A3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Randomized</a:t>
            </a:r>
            <a:r>
              <a:rPr lang="en-US" b="1" i="0" u="sng" dirty="0" err="1">
                <a:effectLst/>
              </a:rPr>
              <a:t>Search</a:t>
            </a:r>
            <a:r>
              <a:rPr lang="en-US" b="1" i="0" u="sng" dirty="0">
                <a:effectLst/>
              </a:rPr>
              <a:t> CV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F633-945D-20C6-DBAD-F2A1CA162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70E92-EFCC-C5A8-590A-5162802E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9" y="1555653"/>
            <a:ext cx="4619688" cy="3478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59E63-3745-E0E5-F83F-985086DC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38" y="5302346"/>
            <a:ext cx="4767969" cy="656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FE8A9-46DE-3AB3-7AE1-CABE3117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847" y="1555652"/>
            <a:ext cx="5758573" cy="3453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48062-6B54-84DB-0C40-AED4908E4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47" y="5302345"/>
            <a:ext cx="5832715" cy="6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9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6A9D-FD74-B492-F2AB-FDE1DC4B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B30941-D1CF-22DA-CFB7-F5FAD534A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470" y="1213100"/>
            <a:ext cx="5645524" cy="3801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D9FDD-3CB8-B7A6-1A2E-DA6063793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2B995-7E14-DECD-EE0E-15C655ED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07" y="1213100"/>
            <a:ext cx="4311794" cy="3801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4CBC0-1E54-286C-322E-8F2E809A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07" y="5178392"/>
            <a:ext cx="4311794" cy="599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8879E-88E3-FBA3-0677-80DDF8B6D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469" y="5186081"/>
            <a:ext cx="5597089" cy="5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D8F6-D5E7-25C4-B034-DF57CAC7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Voting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3A7A-BB47-9033-3496-E5B6C8B3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807A5-2D0C-1120-805B-105662F5C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C07CC-F63E-0EEB-8651-9DAB009F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36" y="2049728"/>
            <a:ext cx="5752194" cy="37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B069-88AA-D8EF-CE7D-0BCCBD94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3" y="227299"/>
            <a:ext cx="11468463" cy="360000"/>
          </a:xfrm>
        </p:spPr>
        <p:txBody>
          <a:bodyPr/>
          <a:lstStyle/>
          <a:p>
            <a:r>
              <a:rPr lang="en-US" sz="2400" dirty="0"/>
              <a:t>Model Performance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02DE0-521D-90EF-9934-BF43C9E0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440" y="1258018"/>
            <a:ext cx="5878753" cy="25194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EC842-0BBE-E855-1F0D-8C88A5E72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16FB6-C65D-8330-0F66-5A2D1758D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40" y="3948107"/>
            <a:ext cx="5878753" cy="2490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02494-2140-CBE6-FEA6-7E00FC6C0EA8}"/>
              </a:ext>
            </a:extLst>
          </p:cNvPr>
          <p:cNvSpPr txBox="1"/>
          <p:nvPr/>
        </p:nvSpPr>
        <p:spPr>
          <a:xfrm>
            <a:off x="273373" y="71806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Results using GridSearch CV</a:t>
            </a:r>
          </a:p>
        </p:txBody>
      </p:sp>
    </p:spTree>
    <p:extLst>
      <p:ext uri="{BB962C8B-B14F-4D97-AF65-F5344CB8AC3E}">
        <p14:creationId xmlns:p14="http://schemas.microsoft.com/office/powerpoint/2010/main" val="27697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722C9-2891-748D-6EA2-04B916C8E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969" y="3240908"/>
            <a:ext cx="3486786" cy="65916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F5D38-59B0-6B34-E1EB-AD7C7CBFCD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968" y="4229338"/>
            <a:ext cx="3354613" cy="124655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Train-Test-Valid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Cross-Validation (CV)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Bootstrapping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47A52-DDD0-FC50-B7DD-DA42C30217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3839" y="1592962"/>
            <a:ext cx="3312000" cy="658800"/>
          </a:xfrm>
        </p:spPr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2EF20-93C8-3936-57F3-5F79FC4EAB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6709" y="2292188"/>
            <a:ext cx="3595043" cy="1094111"/>
          </a:xfrm>
        </p:spPr>
        <p:txBody>
          <a:bodyPr numCol="2"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Decision Tree Classifier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Random Forest Classifier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XGBoost Classifier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Gradient Boosting Classifier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Logistic Regression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Voting Classifier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46A04C-C2E9-5639-5903-18880F61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7B5B58-BA01-9D21-2E73-81BC5EA12DA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12098" y="1633388"/>
            <a:ext cx="3312000" cy="658800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F2C7D5-CB54-EBDE-8B6E-737948D9BA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12460" y="2429243"/>
            <a:ext cx="3511374" cy="8634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GridSearch CV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Randomized Search CV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CF0823-E5C9-8F68-333C-0A7503C9D2E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13840" y="5098864"/>
            <a:ext cx="3312000" cy="658800"/>
          </a:xfrm>
        </p:spPr>
        <p:txBody>
          <a:bodyPr/>
          <a:lstStyle/>
          <a:p>
            <a:r>
              <a:rPr lang="en-US" dirty="0"/>
              <a:t>Model Performance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57D62-0116-BD18-5798-9EF99155C4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13839" y="5927334"/>
            <a:ext cx="3595043" cy="7782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Calculating the performance Metrics like accuracy, precision, recall, f1-score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000CA9-6AA4-72F5-B44B-3B61CBAA63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Exporting the ML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EFD367-E774-9D0B-B8C2-07C4F2B74D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Loading the trained models using joblib</a:t>
            </a:r>
          </a:p>
        </p:txBody>
      </p:sp>
    </p:spTree>
    <p:extLst>
      <p:ext uri="{BB962C8B-B14F-4D97-AF65-F5344CB8AC3E}">
        <p14:creationId xmlns:p14="http://schemas.microsoft.com/office/powerpoint/2010/main" val="259725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5384-4A51-281A-161D-5AA46EFF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7BDB-14AC-A314-F0C1-8046C7E00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BEA4-0583-1F46-78EE-45FF52F60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6E5EE-9534-AE58-ABED-F2F06F39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19" y="1163741"/>
            <a:ext cx="6138285" cy="2668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9CDE-6E57-93B8-E7D9-7DCE0232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19" y="3922518"/>
            <a:ext cx="6138284" cy="242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6228-5962-6C52-6736-65178E8D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CAA2-11C1-F118-7C93-5377610EC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Results using </a:t>
            </a:r>
            <a:r>
              <a:rPr lang="en-US" sz="1800" dirty="0" err="1"/>
              <a:t>RandomizedSearch</a:t>
            </a:r>
            <a:r>
              <a:rPr lang="en-US" sz="1800" dirty="0"/>
              <a:t> CV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0A02-5C71-2959-50E9-5BE9ADA0F7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146DA-870C-BEF3-2A6C-90351E1E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31" y="1478078"/>
            <a:ext cx="6078538" cy="2472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897FA-9ABD-93A4-D20D-8C561C00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731" y="4140921"/>
            <a:ext cx="6078538" cy="24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33A9B-FBA5-087A-5AE8-E618281B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D3A7-C876-0944-E334-B99DF127E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6BCB1-5644-E4AC-A13D-0F6E85083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8E984-F55B-2481-A88E-DE0257EF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945" y="1079998"/>
            <a:ext cx="6442320" cy="2866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F050F-63D1-4779-E265-BD746A46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45" y="4070770"/>
            <a:ext cx="6442320" cy="25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BC3D-D83C-690C-782C-66CF8054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Exporting the Trained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D93F6-93C1-4517-27FD-9B5CAD41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14636"/>
            <a:ext cx="11469600" cy="5228727"/>
          </a:xfrm>
        </p:spPr>
        <p:txBody>
          <a:bodyPr>
            <a:normAutofit/>
          </a:bodyPr>
          <a:lstStyle/>
          <a:p>
            <a:r>
              <a:rPr lang="en-US" dirty="0"/>
              <a:t>It’s done to serve the predictions from the AI platform prediction</a:t>
            </a:r>
          </a:p>
          <a:p>
            <a:r>
              <a:rPr lang="en-US" dirty="0"/>
              <a:t>Joblib – python library to run computationally intensive tasks in parallel</a:t>
            </a:r>
          </a:p>
          <a:p>
            <a:r>
              <a:rPr lang="en-US" dirty="0"/>
              <a:t>Save the model and resume the execution later on different systems</a:t>
            </a:r>
          </a:p>
          <a:p>
            <a:r>
              <a:rPr lang="en-US" dirty="0"/>
              <a:t>Results using Random Forest: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51CE-8268-C21C-D1C1-FB092D8ED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23AD3-1890-01A7-2BEF-6F3FEF80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67" y="2465242"/>
            <a:ext cx="7160422" cy="173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92BFC-1EBD-BC7E-E600-B6909730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667" y="4198881"/>
            <a:ext cx="7160421" cy="2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45D6-C324-F712-1ABB-345B8CC2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E2C5-8073-A8FA-36CE-01FB106F1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720000"/>
            <a:ext cx="11469600" cy="5228727"/>
          </a:xfrm>
        </p:spPr>
        <p:txBody>
          <a:bodyPr/>
          <a:lstStyle/>
          <a:p>
            <a:r>
              <a:rPr lang="en-US" sz="1800" dirty="0"/>
              <a:t>Results using Decision Tree Classifier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Using Flask API these models were then hosted on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1A221-9E09-516A-2B6A-A6B1D2C2C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4FE26-1664-5D92-E638-E4E2C73C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587" y="1080000"/>
            <a:ext cx="4786734" cy="1916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4C72E-495F-170D-520C-32F564C9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5" y="3677614"/>
            <a:ext cx="3959696" cy="2524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8B00B0-81B9-79D2-AB07-8DFA9091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82" y="3596410"/>
            <a:ext cx="3569324" cy="26061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6F5073-AE9F-A81D-8695-C9DEA2AD5439}"/>
              </a:ext>
            </a:extLst>
          </p:cNvPr>
          <p:cNvSpPr txBox="1"/>
          <p:nvPr/>
        </p:nvSpPr>
        <p:spPr>
          <a:xfrm>
            <a:off x="6405165" y="6212475"/>
            <a:ext cx="2405559" cy="340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Decision Tree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F76E9-458F-CE9D-71C6-BEBBF96C4A42}"/>
              </a:ext>
            </a:extLst>
          </p:cNvPr>
          <p:cNvSpPr txBox="1"/>
          <p:nvPr/>
        </p:nvSpPr>
        <p:spPr>
          <a:xfrm>
            <a:off x="1006218" y="6212475"/>
            <a:ext cx="3171146" cy="340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21381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5C503618-8903-9E54-A074-1FBEDE29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" y="0"/>
            <a:ext cx="1218973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98F1DC-F7D2-8448-A5C1-55E7424DCE9D}"/>
              </a:ext>
            </a:extLst>
          </p:cNvPr>
          <p:cNvGrpSpPr>
            <a:grpSpLocks noChangeAspect="1"/>
          </p:cNvGrpSpPr>
          <p:nvPr/>
        </p:nvGrpSpPr>
        <p:grpSpPr>
          <a:xfrm>
            <a:off x="5074260" y="2345570"/>
            <a:ext cx="2043481" cy="2166861"/>
            <a:chOff x="4620286" y="1081520"/>
            <a:chExt cx="2991860" cy="31725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4EF17B-6988-4F43-BC67-C3982DBFFC0B}"/>
                </a:ext>
              </a:extLst>
            </p:cNvPr>
            <p:cNvSpPr/>
            <p:nvPr/>
          </p:nvSpPr>
          <p:spPr>
            <a:xfrm>
              <a:off x="4620286" y="1081520"/>
              <a:ext cx="2991860" cy="3172501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25400" cap="flat">
              <a:solidFill>
                <a:schemeClr val="bg1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6DAFDAA-3995-484C-B659-248827B7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06333" y="1571711"/>
              <a:ext cx="2019765" cy="219211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4260437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C1A8E-CA8F-6A27-0FD3-AD3441A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46E0-F884-D82C-A7F1-A1265F6B1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u="sng" dirty="0">
                <a:ea typeface="Calibri" panose="020F0502020204030204" pitchFamily="34" charset="0"/>
              </a:rPr>
              <a:t>Train – Test – Valid Split</a:t>
            </a:r>
            <a:r>
              <a:rPr lang="en-US" sz="1800" dirty="0">
                <a:ea typeface="Calibri" panose="020F050202020403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Training data </a:t>
            </a:r>
            <a:r>
              <a:rPr lang="en-US" sz="1800" b="0" i="0" dirty="0">
                <a:effectLst/>
                <a:sym typeface="Wingdings" panose="05000000000000000000" pitchFamily="2" charset="2"/>
              </a:rPr>
              <a:t> S</a:t>
            </a:r>
            <a:r>
              <a:rPr lang="en-US" sz="1800" b="0" i="0" dirty="0">
                <a:effectLst/>
              </a:rPr>
              <a:t>et of the data on which the actual training takes place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Validation Set </a:t>
            </a:r>
            <a:r>
              <a:rPr lang="en-US" sz="1800" b="0" i="0" dirty="0"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effectLst/>
              </a:rPr>
              <a:t>helps to improve the model performance by fine-tuning the model after each epoch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Test set </a:t>
            </a:r>
            <a:r>
              <a:rPr lang="en-US" sz="1800" b="0" i="0" dirty="0">
                <a:effectLst/>
                <a:sym typeface="Wingdings" panose="05000000000000000000" pitchFamily="2" charset="2"/>
              </a:rPr>
              <a:t> </a:t>
            </a:r>
            <a:r>
              <a:rPr lang="en-US" sz="1800" b="0" i="0" dirty="0">
                <a:effectLst/>
              </a:rPr>
              <a:t>informs us about the final accuracy of the model after completing the training phase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train test validation split is a technique for partitioning data into training, validation, and test 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dirty="0">
                <a:effectLst/>
              </a:rPr>
              <a:t>train data is split into train and validation in the ratio of 84:16</a:t>
            </a:r>
            <a:endParaRPr lang="en-US" sz="1800" dirty="0"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F1BB0-CA22-2FCC-24BC-DD694C2AB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9E029-31B6-DA81-02EC-267E7184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74" y="4076205"/>
            <a:ext cx="4328987" cy="19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A39-5CD8-1758-3A42-BB343DF4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00EF-0342-F6FC-D5B5-57D7AFA8B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76471"/>
            <a:ext cx="11469600" cy="52287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b="1" u="sng" dirty="0"/>
              <a:t>Cross-Validation (CV):</a:t>
            </a:r>
          </a:p>
          <a:p>
            <a:r>
              <a:rPr lang="en-US" sz="1800" b="0" i="0" dirty="0">
                <a:effectLst/>
              </a:rPr>
              <a:t>Used to test trained machine-learning models and to evaluate their performance independently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dirty="0"/>
              <a:t>K-Fold CV: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training data used in the model is split into k number of smaller sets for validating the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model is then trained on k-1 folds of training 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remaining fold is then used as a validation set to evaluate the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Use estimator as decision tree classifier, and we split K-fold into n=10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Compute the cross-validation score using </a:t>
            </a:r>
            <a:r>
              <a:rPr lang="en-US" sz="1800" b="0" i="0" dirty="0" err="1">
                <a:effectLst/>
              </a:rPr>
              <a:t>cross_val_score</a:t>
            </a:r>
            <a:r>
              <a:rPr lang="en-US" sz="1800" b="0" i="0" dirty="0">
                <a:effectLst/>
              </a:rPr>
              <a:t> to get  average cross validation score and the number of cross validations used</a:t>
            </a:r>
          </a:p>
          <a:p>
            <a:pPr marL="400050" indent="-400050">
              <a:buFont typeface="+mj-lt"/>
              <a:buAutoNum type="romanLcPeriod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0F56-5686-D65B-B945-E72E30867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700FB-10C6-470A-4297-2DC592D5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71" y="5148869"/>
            <a:ext cx="8380464" cy="9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D281-66F5-9536-3E3E-B7D8C8A7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F5F00-3AFD-CB34-ED09-609BD46A7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99999"/>
            <a:ext cx="11469600" cy="52287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b="1" u="sng" dirty="0"/>
              <a:t>Bootstrapping</a:t>
            </a:r>
            <a:r>
              <a:rPr lang="en-US" sz="1800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Resampling technique that helps in estimating the uncertainty of a statistical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I</a:t>
            </a:r>
            <a:r>
              <a:rPr lang="en-US" sz="1800" b="0" i="0" dirty="0">
                <a:effectLst/>
              </a:rPr>
              <a:t>ncludes sampling the original dataset with replacement and generating multiple new datasets of the same size as the original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1CC7A-4719-24D7-F069-10D541259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E7551-75E4-5E46-E13B-BD88790C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12" y="2509995"/>
            <a:ext cx="6788499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7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7069-2DA6-4018-7D7A-CFC2D5E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FA2-0C81-0998-ECA8-4288AFA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96" y="797259"/>
            <a:ext cx="11469600" cy="5228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Decision Tree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F21-E2FD-2C26-5CEF-B75EF5E6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BA9DC-6224-7A87-525F-6374EFC0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6" y="1231161"/>
            <a:ext cx="6039943" cy="1508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5115B-5BAB-2A94-9181-6549B565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39" y="1427976"/>
            <a:ext cx="2279020" cy="1491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AF467-6F60-B9F1-015A-1D37CAFC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75" y="3411623"/>
            <a:ext cx="5334233" cy="325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F74795-4174-0DFB-C482-89784E837361}"/>
              </a:ext>
            </a:extLst>
          </p:cNvPr>
          <p:cNvSpPr txBox="1"/>
          <p:nvPr/>
        </p:nvSpPr>
        <p:spPr>
          <a:xfrm>
            <a:off x="1914426" y="2833420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Model Feature Importance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9D0D-8EA9-7EED-9231-3016B8D2E552}"/>
              </a:ext>
            </a:extLst>
          </p:cNvPr>
          <p:cNvSpPr txBox="1"/>
          <p:nvPr/>
        </p:nvSpPr>
        <p:spPr>
          <a:xfrm>
            <a:off x="5801885" y="3110419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Performance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2943E-F358-74DA-8A5C-7391C070DC37}"/>
              </a:ext>
            </a:extLst>
          </p:cNvPr>
          <p:cNvSpPr txBox="1"/>
          <p:nvPr/>
        </p:nvSpPr>
        <p:spPr>
          <a:xfrm>
            <a:off x="9431708" y="212940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8181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7069-2DA6-4018-7D7A-CFC2D5E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FA2-0C81-0998-ECA8-4288AFA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786685"/>
            <a:ext cx="11469600" cy="5228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Random Forest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F21-E2FD-2C26-5CEF-B75EF5E6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74795-4174-0DFB-C482-89784E837361}"/>
              </a:ext>
            </a:extLst>
          </p:cNvPr>
          <p:cNvSpPr txBox="1"/>
          <p:nvPr/>
        </p:nvSpPr>
        <p:spPr>
          <a:xfrm>
            <a:off x="1854722" y="2640855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Model Feature Importance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9D0D-8EA9-7EED-9231-3016B8D2E552}"/>
              </a:ext>
            </a:extLst>
          </p:cNvPr>
          <p:cNvSpPr txBox="1"/>
          <p:nvPr/>
        </p:nvSpPr>
        <p:spPr>
          <a:xfrm>
            <a:off x="4805830" y="3052445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Performance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2943E-F358-74DA-8A5C-7391C070DC37}"/>
              </a:ext>
            </a:extLst>
          </p:cNvPr>
          <p:cNvSpPr txBox="1"/>
          <p:nvPr/>
        </p:nvSpPr>
        <p:spPr>
          <a:xfrm>
            <a:off x="7243978" y="2610077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0E777-4B45-0294-8B41-7D49D3C5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0" y="1209202"/>
            <a:ext cx="5659269" cy="1355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7BAF1B-F31A-B743-17FE-775BB984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354" y="1213923"/>
            <a:ext cx="2192852" cy="142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E0123C-137C-CFF5-200E-63F27D0C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45" y="3494812"/>
            <a:ext cx="5211548" cy="32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7069-2DA6-4018-7D7A-CFC2D5E4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FA2-0C81-0998-ECA8-4288AFA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720000"/>
            <a:ext cx="11469600" cy="5228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u="sng" dirty="0"/>
              <a:t>XGBoost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66F21-E2FD-2C26-5CEF-B75EF5E61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9D0D-8EA9-7EED-9231-3016B8D2E552}"/>
              </a:ext>
            </a:extLst>
          </p:cNvPr>
          <p:cNvSpPr txBox="1"/>
          <p:nvPr/>
        </p:nvSpPr>
        <p:spPr>
          <a:xfrm>
            <a:off x="4877229" y="3113444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Performance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2943E-F358-74DA-8A5C-7391C070DC37}"/>
              </a:ext>
            </a:extLst>
          </p:cNvPr>
          <p:cNvSpPr txBox="1"/>
          <p:nvPr/>
        </p:nvSpPr>
        <p:spPr>
          <a:xfrm>
            <a:off x="4959626" y="112631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Confusion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CF8C5-B16A-774B-05D6-B1D4D8AC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57" y="1490127"/>
            <a:ext cx="2292961" cy="1542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251D13-FDFC-DD87-FC30-CFD4DF9F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08" y="3429000"/>
            <a:ext cx="4354383" cy="30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D206-ECB5-C05D-E45A-D15FDD6A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59C8-3E1C-A7D4-70AD-2A2286B5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Gradient Boosting Classifier</a:t>
            </a:r>
            <a:r>
              <a:rPr lang="en-US" dirty="0"/>
              <a:t>:</a:t>
            </a:r>
            <a:endParaRPr lang="en-US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89CE-E7F6-4F6C-F022-D7FAD2987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1EF14-E3E2-79BE-A2FB-B79D1F8C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33" y="1489790"/>
            <a:ext cx="5478760" cy="1371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95248-FE59-71BE-D6FF-1BB336345D16}"/>
              </a:ext>
            </a:extLst>
          </p:cNvPr>
          <p:cNvSpPr txBox="1"/>
          <p:nvPr/>
        </p:nvSpPr>
        <p:spPr>
          <a:xfrm>
            <a:off x="2166377" y="296359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Model Feature Importance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DB687-5B76-7E23-C9C5-1C99B04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25" y="1463319"/>
            <a:ext cx="1963839" cy="1352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5EF18-53A1-CB98-FE0E-F1B1ACCF1119}"/>
              </a:ext>
            </a:extLst>
          </p:cNvPr>
          <p:cNvSpPr txBox="1"/>
          <p:nvPr/>
        </p:nvSpPr>
        <p:spPr>
          <a:xfrm>
            <a:off x="6824025" y="2963599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Confusion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19840-2545-A347-7913-6A2511AB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742" y="3669257"/>
            <a:ext cx="4969734" cy="3042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0D98C-C0C4-6A08-79F6-4B41A25E4F51}"/>
              </a:ext>
            </a:extLst>
          </p:cNvPr>
          <p:cNvSpPr txBox="1"/>
          <p:nvPr/>
        </p:nvSpPr>
        <p:spPr>
          <a:xfrm>
            <a:off x="4906104" y="3345121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58628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2.xml><?xml version="1.0" encoding="utf-8"?>
<a:theme xmlns:a="http://schemas.openxmlformats.org/drawingml/2006/main" name="1_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3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July 2021" id="{7230CE82-015D-AE4E-9577-8929B4E49981}" vid="{03225CF8-33CE-5247-8C5F-B41D2A602F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rget_x0020_Audiences xmlns="0f3d185d-8758-41ff-b4e8-c98e0876618f" xsi:nil="true"/>
    <X xmlns="0f3d185d-8758-41ff-b4e8-c98e0876618f" xsi:nil="true"/>
    <_ModernAudienceTargetUserField xmlns="0f3d185d-8758-41ff-b4e8-c98e0876618f">
      <UserInfo>
        <DisplayName/>
        <AccountId xsi:nil="true"/>
        <AccountType/>
      </UserInfo>
    </_ModernAudienceTargetUserField>
    <SharedWithUsers xmlns="b8f21e79-c577-443c-bce8-a0ab7ba734fb">
      <UserInfo>
        <DisplayName>Rajasekar Sukumar</DisplayName>
        <AccountId>159</AccountId>
        <AccountType/>
      </UserInfo>
      <UserInfo>
        <DisplayName>Anuprita Bajare</DisplayName>
        <AccountId>3648</AccountId>
        <AccountType/>
      </UserInfo>
      <UserInfo>
        <DisplayName>Bertrand Raillard</DisplayName>
        <AccountId>78</AccountId>
        <AccountType/>
      </UserInfo>
      <UserInfo>
        <DisplayName>Mani Mantha</DisplayName>
        <AccountId>5354</AccountId>
        <AccountType/>
      </UserInfo>
      <UserInfo>
        <DisplayName>Branding_Rollout Members</DisplayName>
        <AccountId>7</AccountId>
        <AccountType/>
      </UserInfo>
      <UserInfo>
        <DisplayName>Dev Prasad Igure</DisplayName>
        <AccountId>26784</AccountId>
        <AccountType/>
      </UserInfo>
      <UserInfo>
        <DisplayName>Nashi Ankur Jaiswal</DisplayName>
        <AccountId>21642</AccountId>
        <AccountType/>
      </UserInfo>
      <UserInfo>
        <DisplayName>Emma Handler</DisplayName>
        <AccountId>378</AccountId>
        <AccountType/>
      </UserInfo>
      <UserInfo>
        <DisplayName>chittlesoft</DisplayName>
        <AccountId>16207</AccountId>
        <AccountType/>
      </UserInfo>
      <UserInfo>
        <DisplayName>Aarti Somaiya</DisplayName>
        <AccountId>21676</AccountId>
        <AccountType/>
      </UserInfo>
      <UserInfo>
        <DisplayName>Jason Feuilly</DisplayName>
        <AccountId>31661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71491169D0A49A02F7F5452A5CADF" ma:contentTypeVersion="9" ma:contentTypeDescription="Create a new document." ma:contentTypeScope="" ma:versionID="f1bf1ecc2c5c07c8fc94257597081f6e">
  <xsd:schema xmlns:xsd="http://www.w3.org/2001/XMLSchema" xmlns:xs="http://www.w3.org/2001/XMLSchema" xmlns:p="http://schemas.microsoft.com/office/2006/metadata/properties" xmlns:ns2="0f3d185d-8758-41ff-b4e8-c98e0876618f" xmlns:ns3="b8f21e79-c577-443c-bce8-a0ab7ba734fb" targetNamespace="http://schemas.microsoft.com/office/2006/metadata/properties" ma:root="true" ma:fieldsID="a2c3aa06bb7f94cf59f0fb7942e0d939" ns2:_="" ns3:_="">
    <xsd:import namespace="0f3d185d-8758-41ff-b4e8-c98e0876618f"/>
    <xsd:import namespace="b8f21e79-c577-443c-bce8-a0ab7ba734fb"/>
    <xsd:element name="properties">
      <xsd:complexType>
        <xsd:sequence>
          <xsd:element name="documentManagement">
            <xsd:complexType>
              <xsd:all>
                <xsd:element ref="ns2:X" minOccurs="0"/>
                <xsd:element ref="ns2:MediaServiceMetadata" minOccurs="0"/>
                <xsd:element ref="ns2:MediaServiceFastMetadata" minOccurs="0"/>
                <xsd:element ref="ns2:Target_x0020_Audiences" minOccurs="0"/>
                <xsd:element ref="ns2:_ModernAudienceTargetUserField" minOccurs="0"/>
                <xsd:element ref="ns2:_ModernAudienceAadObjectI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d185d-8758-41ff-b4e8-c98e0876618f" elementFormDefault="qualified">
    <xsd:import namespace="http://schemas.microsoft.com/office/2006/documentManagement/types"/>
    <xsd:import namespace="http://schemas.microsoft.com/office/infopath/2007/PartnerControls"/>
    <xsd:element name="X" ma:index="8" nillable="true" ma:displayName="X" ma:list="{ed40dd37-b3e1-496e-856c-0ad5a8138c7e}" ma:internalName="X" ma:showField="Modified">
      <xsd:simpleType>
        <xsd:restriction base="dms:Lookup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Target_x0020_Audiences" ma:index="11" nillable="true" ma:displayName="Target Audiences" ma:internalName="Target_x0020_Audiences">
      <xsd:simpleType>
        <xsd:restriction base="dms:Unknown"/>
      </xsd:simpleType>
    </xsd:element>
    <xsd:element name="_ModernAudienceTargetUserField" ma:index="12" nillable="true" ma:displayName="Audience" ma:list="UserInfo" ma:SharePointGroup="0" ma:internalName="_ModernAudienceTargetUserField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nAudienceAadObjectIds" ma:index="13" nillable="true" ma:displayName="AudienceIds" ma:list="{bc4b2269-7d68-465e-ae22-a09794a4673e}" ma:internalName="_ModernAudienceAadObjectIds" ma:readOnly="true" ma:showField="_AadObjectIdForUser" ma:web="b8f21e79-c577-443c-bce8-a0ab7ba734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1e79-c577-443c-bce8-a0ab7ba7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3B715E-4007-4AA4-8946-0B4A181E7C5C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b8f21e79-c577-443c-bce8-a0ab7ba734fb"/>
    <ds:schemaRef ds:uri="0f3d185d-8758-41ff-b4e8-c98e0876618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C707C3-AC84-4CB9-9A63-E31BDB2098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3228A6-6D75-4AFE-B34D-AD9E6F0B44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d185d-8758-41ff-b4e8-c98e0876618f"/>
    <ds:schemaRef ds:uri="b8f21e79-c577-443c-bce8-a0ab7ba734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f4beacd-b7aa-49b2-aaa1-b8525cb257e0}" enabled="0" method="" siteId="{1f4beacd-b7aa-49b2-aaa1-b8525cb257e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Master Dark</Template>
  <TotalTime>622</TotalTime>
  <Words>512</Words>
  <Application>Microsoft Office PowerPoint</Application>
  <PresentationFormat>Widescreen</PresentationFormat>
  <Paragraphs>104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Black</vt:lpstr>
      <vt:lpstr>Calibri</vt:lpstr>
      <vt:lpstr>Open Sans</vt:lpstr>
      <vt:lpstr>System Font Regular</vt:lpstr>
      <vt:lpstr>Wingdings</vt:lpstr>
      <vt:lpstr>Master Dark</vt:lpstr>
      <vt:lpstr>1_Master Dark</vt:lpstr>
      <vt:lpstr>Master Dark</vt:lpstr>
      <vt:lpstr>WEEK 3 : MODEL SELECTION, TRAINING, HYPERPARAMETER TUNING, MODEL EVALUATION</vt:lpstr>
      <vt:lpstr>CONTENTS</vt:lpstr>
      <vt:lpstr>Model Selection</vt:lpstr>
      <vt:lpstr>PowerPoint Presentation</vt:lpstr>
      <vt:lpstr>PowerPoint Presentation</vt:lpstr>
      <vt:lpstr>Model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of Voting Classifier</vt:lpstr>
      <vt:lpstr>Model Performance Evaluation</vt:lpstr>
      <vt:lpstr>PowerPoint Presentation</vt:lpstr>
      <vt:lpstr>PowerPoint Presentation</vt:lpstr>
      <vt:lpstr>PowerPoint Presentation</vt:lpstr>
      <vt:lpstr>Exporting the Trained Machine Learning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Pankaj Dicholkar</dc:creator>
  <cp:lastModifiedBy>Ishan Borker</cp:lastModifiedBy>
  <cp:revision>160</cp:revision>
  <cp:lastPrinted>2019-12-04T21:26:18Z</cp:lastPrinted>
  <dcterms:created xsi:type="dcterms:W3CDTF">2021-09-08T12:07:46Z</dcterms:created>
  <dcterms:modified xsi:type="dcterms:W3CDTF">2023-08-11T04:30:39Z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0x010100FFB71491169D0A49A02F7F5452A5CADF</vt:lpwstr>
  </property>
</Properties>
</file>